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9" r:id="rId2"/>
    <p:sldMasterId id="2147483747" r:id="rId3"/>
    <p:sldMasterId id="2147483768" r:id="rId4"/>
    <p:sldMasterId id="2147483785" r:id="rId5"/>
  </p:sldMasterIdLst>
  <p:notesMasterIdLst>
    <p:notesMasterId r:id="rId10"/>
  </p:notesMasterIdLst>
  <p:sldIdLst>
    <p:sldId id="257" r:id="rId6"/>
    <p:sldId id="261" r:id="rId7"/>
    <p:sldId id="258" r:id="rId8"/>
    <p:sldId id="259" r:id="rId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orient="horz" pos="3817">
          <p15:clr>
            <a:srgbClr val="A4A3A4"/>
          </p15:clr>
        </p15:guide>
        <p15:guide id="4" orient="horz" pos="713">
          <p15:clr>
            <a:srgbClr val="A4A3A4"/>
          </p15:clr>
        </p15:guide>
        <p15:guide id="5" pos="4547">
          <p15:clr>
            <a:srgbClr val="A4A3A4"/>
          </p15:clr>
        </p15:guide>
        <p15:guide id="6" pos="336">
          <p15:clr>
            <a:srgbClr val="A4A3A4"/>
          </p15:clr>
        </p15:guide>
        <p15:guide id="7" orient="horz" pos="3849">
          <p15:clr>
            <a:srgbClr val="A4A3A4"/>
          </p15:clr>
        </p15:guide>
        <p15:guide id="8" pos="4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3"/>
  </p:normalViewPr>
  <p:slideViewPr>
    <p:cSldViewPr snapToGrid="0" snapToObjects="1">
      <p:cViewPr varScale="1">
        <p:scale>
          <a:sx n="72" d="100"/>
          <a:sy n="72" d="100"/>
        </p:scale>
        <p:origin x="636" y="60"/>
      </p:cViewPr>
      <p:guideLst>
        <p:guide orient="horz" pos="2160"/>
        <p:guide pos="3839"/>
        <p:guide orient="horz" pos="3817"/>
        <p:guide orient="horz" pos="713"/>
        <p:guide pos="4547"/>
        <p:guide pos="336"/>
        <p:guide orient="horz" pos="3849"/>
        <p:guide pos="406"/>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0D01F-0F9C-B943-BA21-7E98DF432D13}"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4A4EE-113D-E548-8566-0E6DE39469FB}" type="slidenum">
              <a:rPr lang="en-US" smtClean="0"/>
              <a:t>‹#›</a:t>
            </a:fld>
            <a:endParaRPr lang="en-US"/>
          </a:p>
        </p:txBody>
      </p:sp>
    </p:spTree>
    <p:extLst>
      <p:ext uri="{BB962C8B-B14F-4D97-AF65-F5344CB8AC3E}">
        <p14:creationId xmlns:p14="http://schemas.microsoft.com/office/powerpoint/2010/main" val="196960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117361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21" y="1535113"/>
            <a:ext cx="5231477"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9721" y="2336799"/>
            <a:ext cx="5231477"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4154" y="1535113"/>
            <a:ext cx="5233532"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44154" y="2336799"/>
            <a:ext cx="5233532"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41F1D7E-CAC4-C542-8AFB-2D8BB8BD2402}"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94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7"/>
          <p:cNvSpPr>
            <a:spLocks noGrp="1"/>
          </p:cNvSpPr>
          <p:nvPr>
            <p:ph type="body" sz="quarter" idx="14"/>
          </p:nvPr>
        </p:nvSpPr>
        <p:spPr>
          <a:xfrm>
            <a:off x="885796" y="1472365"/>
            <a:ext cx="10509600" cy="4674435"/>
          </a:xfrm>
        </p:spPr>
        <p:txBody>
          <a:bodyPr/>
          <a:lstStyle>
            <a:lvl1pPr>
              <a:defRPr sz="1400"/>
            </a:lvl1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5FE57B11-077C-D348-90CE-2CD6B42E708A}"/>
              </a:ext>
            </a:extLst>
          </p:cNvPr>
          <p:cNvSpPr>
            <a:spLocks noGrp="1"/>
          </p:cNvSpPr>
          <p:nvPr>
            <p:ph type="body" sz="quarter" idx="15"/>
          </p:nvPr>
        </p:nvSpPr>
        <p:spPr>
          <a:xfrm>
            <a:off x="2887903" y="6672701"/>
            <a:ext cx="9520033" cy="163436"/>
          </a:xfrm>
        </p:spPr>
        <p:txBody>
          <a:bodyPr anchor="ctr"/>
          <a:lstStyle>
            <a:lvl1pPr>
              <a:defRPr sz="700"/>
            </a:lvl1pPr>
          </a:lstStyle>
          <a:p>
            <a:pPr lvl="0"/>
            <a:r>
              <a:rPr lang="en-US"/>
              <a:t>Edit Master text styles</a:t>
            </a:r>
          </a:p>
        </p:txBody>
      </p:sp>
    </p:spTree>
    <p:extLst>
      <p:ext uri="{BB962C8B-B14F-4D97-AF65-F5344CB8AC3E}">
        <p14:creationId xmlns:p14="http://schemas.microsoft.com/office/powerpoint/2010/main" val="27565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Cave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4"/>
          <p:cNvSpPr>
            <a:spLocks noGrp="1"/>
          </p:cNvSpPr>
          <p:nvPr>
            <p:ph type="body" sz="quarter" idx="14" hasCustomPrompt="1"/>
          </p:nvPr>
        </p:nvSpPr>
        <p:spPr>
          <a:xfrm>
            <a:off x="2887903" y="6672701"/>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425876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409208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15840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Image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solidFill>
                  <a:srgbClr val="FFFFFF"/>
                </a:solidFill>
              </a:defRPr>
            </a:lvl1pPr>
          </a:lstStyle>
          <a:p>
            <a:r>
              <a:rPr lang="en-US"/>
              <a:t>Click icon to add picture</a:t>
            </a:r>
            <a:endParaRPr lang="en-US" dirty="0"/>
          </a:p>
        </p:txBody>
      </p:sp>
      <p:sp>
        <p:nvSpPr>
          <p:cNvPr id="2" name="Title 1"/>
          <p:cNvSpPr>
            <a:spLocks noGrp="1"/>
          </p:cNvSpPr>
          <p:nvPr>
            <p:ph type="title"/>
          </p:nvPr>
        </p:nvSpPr>
        <p:spPr>
          <a:xfrm>
            <a:off x="539721" y="565152"/>
            <a:ext cx="11144279" cy="502284"/>
          </a:xfrm>
        </p:spPr>
        <p:txBody>
          <a:bodyPr/>
          <a:lstStyle>
            <a:lvl1pPr algn="ctr">
              <a:defRPr sz="40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72882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202061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2097792" y="6672701"/>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24563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Rectangle 6"/>
          <p:cNvSpPr/>
          <p:nvPr/>
        </p:nvSpPr>
        <p:spPr>
          <a:xfrm>
            <a:off x="7543860" y="0"/>
            <a:ext cx="3468638" cy="67366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2088348" y="6684182"/>
            <a:ext cx="9520033" cy="163436"/>
          </a:xfrm>
        </p:spPr>
        <p:txBody>
          <a:bodyPr anchor="ctr"/>
          <a:lstStyle>
            <a:lvl1pPr>
              <a:defRPr sz="700"/>
            </a:lvl1pPr>
          </a:lstStyle>
          <a:p>
            <a:pPr lvl="0"/>
            <a:r>
              <a:rPr lang="en-US" dirty="0"/>
              <a:t>Click to edit Master text styles</a:t>
            </a:r>
          </a:p>
        </p:txBody>
      </p:sp>
      <p:sp>
        <p:nvSpPr>
          <p:cNvPr id="4" name="Picture Placeholder 3"/>
          <p:cNvSpPr>
            <a:spLocks noGrp="1"/>
          </p:cNvSpPr>
          <p:nvPr>
            <p:ph type="pic" sz="quarter" idx="14"/>
          </p:nvPr>
        </p:nvSpPr>
        <p:spPr>
          <a:xfrm>
            <a:off x="7543859" y="584200"/>
            <a:ext cx="3468638" cy="3848100"/>
          </a:xfrm>
          <a:effectLst>
            <a:outerShdw blurRad="47625" dist="12700" dir="2700000" algn="tl" rotWithShape="0">
              <a:prstClr val="black">
                <a:alpha val="40000"/>
              </a:prstClr>
            </a:outerShdw>
          </a:effectLst>
        </p:spPr>
        <p:txBody>
          <a:bodyPr/>
          <a:lstStyle/>
          <a:p>
            <a:endParaRPr lang="en-US" dirty="0"/>
          </a:p>
        </p:txBody>
      </p:sp>
      <p:sp>
        <p:nvSpPr>
          <p:cNvPr id="8" name="TextBox 7"/>
          <p:cNvSpPr txBox="1"/>
          <p:nvPr/>
        </p:nvSpPr>
        <p:spPr>
          <a:xfrm>
            <a:off x="539721" y="12304"/>
            <a:ext cx="1510542" cy="369332"/>
          </a:xfrm>
          <a:prstGeom prst="rect">
            <a:avLst/>
          </a:prstGeom>
          <a:noFill/>
        </p:spPr>
        <p:txBody>
          <a:bodyPr wrap="none" rtlCol="0">
            <a:spAutoFit/>
          </a:bodyPr>
          <a:lstStyle/>
          <a:p>
            <a:pPr algn="l"/>
            <a:r>
              <a:rPr lang="en-US" b="0" i="0" dirty="0">
                <a:solidFill>
                  <a:schemeClr val="accent2"/>
                </a:solidFill>
                <a:latin typeface="Brandon Grotesque Regular" panose="020B0503020203060202" pitchFamily="34" charset="0"/>
                <a:cs typeface="Brandon Grotesque Regular"/>
              </a:rPr>
              <a:t>CASE</a:t>
            </a:r>
            <a:r>
              <a:rPr lang="en-US" b="0" i="0" baseline="0" dirty="0">
                <a:solidFill>
                  <a:schemeClr val="accent2"/>
                </a:solidFill>
                <a:latin typeface="Brandon Grotesque Regular" panose="020B0503020203060202" pitchFamily="34" charset="0"/>
                <a:cs typeface="Brandon Grotesque Regular"/>
              </a:rPr>
              <a:t> STUDY</a:t>
            </a:r>
            <a:endParaRPr lang="en-US" b="0" i="0" dirty="0">
              <a:solidFill>
                <a:schemeClr val="accent2"/>
              </a:solidFill>
              <a:latin typeface="Brandon Grotesque Regular" panose="020B0503020203060202" pitchFamily="34" charset="0"/>
              <a:cs typeface="Brandon Grotesque Regular"/>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0" name="Straight Connector 9"/>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26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2088912" y="6685686"/>
            <a:ext cx="9520033" cy="163436"/>
          </a:xfrm>
        </p:spPr>
        <p:txBody>
          <a:bodyPr anchor="ctr"/>
          <a:lstStyle>
            <a:lvl1pPr>
              <a:defRPr sz="700"/>
            </a:lvl1pPr>
          </a:lstStyle>
          <a:p>
            <a:pPr lvl="0"/>
            <a:r>
              <a:rPr lang="en-US" dirty="0"/>
              <a:t>Click to edit Master text styles</a:t>
            </a:r>
          </a:p>
        </p:txBody>
      </p:sp>
      <p:grpSp>
        <p:nvGrpSpPr>
          <p:cNvPr id="19" name="Group 18"/>
          <p:cNvGrpSpPr/>
          <p:nvPr/>
        </p:nvGrpSpPr>
        <p:grpSpPr>
          <a:xfrm>
            <a:off x="2329553" y="1772963"/>
            <a:ext cx="7562256" cy="3779054"/>
            <a:chOff x="2329553" y="1453960"/>
            <a:chExt cx="7562256" cy="4407894"/>
          </a:xfrm>
        </p:grpSpPr>
        <p:cxnSp>
          <p:nvCxnSpPr>
            <p:cNvPr id="8" name="Straight Connector 7"/>
            <p:cNvCxnSpPr/>
            <p:nvPr/>
          </p:nvCxnSpPr>
          <p:spPr>
            <a:xfrm flipV="1">
              <a:off x="6110681"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001245"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9891809"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0117"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29553"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4"/>
          </p:nvPr>
        </p:nvSpPr>
        <p:spPr>
          <a:xfrm>
            <a:off x="539721" y="258214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15"/>
          </p:nvPr>
        </p:nvSpPr>
        <p:spPr>
          <a:xfrm>
            <a:off x="2430285"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sz="quarter" idx="16"/>
          </p:nvPr>
        </p:nvSpPr>
        <p:spPr>
          <a:xfrm>
            <a:off x="4320849"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7"/>
          </p:nvPr>
        </p:nvSpPr>
        <p:spPr>
          <a:xfrm>
            <a:off x="8101977"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8"/>
          </p:nvPr>
        </p:nvSpPr>
        <p:spPr>
          <a:xfrm>
            <a:off x="6211413"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p:cNvSpPr>
            <a:spLocks noGrp="1"/>
          </p:cNvSpPr>
          <p:nvPr>
            <p:ph type="body" sz="quarter" idx="19"/>
          </p:nvPr>
        </p:nvSpPr>
        <p:spPr>
          <a:xfrm>
            <a:off x="9992544"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p:cNvSpPr>
            <a:spLocks noGrp="1"/>
          </p:cNvSpPr>
          <p:nvPr>
            <p:ph type="body" sz="quarter" idx="20"/>
          </p:nvPr>
        </p:nvSpPr>
        <p:spPr>
          <a:xfrm>
            <a:off x="539721" y="177277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1" name="Text Placeholder 3"/>
          <p:cNvSpPr>
            <a:spLocks noGrp="1"/>
          </p:cNvSpPr>
          <p:nvPr>
            <p:ph type="body" sz="quarter" idx="21"/>
          </p:nvPr>
        </p:nvSpPr>
        <p:spPr>
          <a:xfrm>
            <a:off x="2430285"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2" name="Text Placeholder 3"/>
          <p:cNvSpPr>
            <a:spLocks noGrp="1"/>
          </p:cNvSpPr>
          <p:nvPr>
            <p:ph type="body" sz="quarter" idx="22"/>
          </p:nvPr>
        </p:nvSpPr>
        <p:spPr>
          <a:xfrm>
            <a:off x="4320849"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3" name="Text Placeholder 3"/>
          <p:cNvSpPr>
            <a:spLocks noGrp="1"/>
          </p:cNvSpPr>
          <p:nvPr>
            <p:ph type="body" sz="quarter" idx="23"/>
          </p:nvPr>
        </p:nvSpPr>
        <p:spPr>
          <a:xfrm>
            <a:off x="8101977"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4" name="Text Placeholder 3"/>
          <p:cNvSpPr>
            <a:spLocks noGrp="1"/>
          </p:cNvSpPr>
          <p:nvPr>
            <p:ph type="body" sz="quarter" idx="24"/>
          </p:nvPr>
        </p:nvSpPr>
        <p:spPr>
          <a:xfrm>
            <a:off x="6211413"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5" name="Text Placeholder 3"/>
          <p:cNvSpPr>
            <a:spLocks noGrp="1"/>
          </p:cNvSpPr>
          <p:nvPr>
            <p:ph type="body" sz="quarter" idx="25"/>
          </p:nvPr>
        </p:nvSpPr>
        <p:spPr>
          <a:xfrm>
            <a:off x="9992544"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Tree>
    <p:extLst>
      <p:ext uri="{BB962C8B-B14F-4D97-AF65-F5344CB8AC3E}">
        <p14:creationId xmlns:p14="http://schemas.microsoft.com/office/powerpoint/2010/main" val="164412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186273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 Tex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910427"/>
            <a:ext cx="12188825" cy="2078664"/>
          </a:xfrm>
        </p:spPr>
        <p:txBody>
          <a:bodyPr/>
          <a:lstStyle/>
          <a:p>
            <a:endParaRPr lang="en-US" dirty="0"/>
          </a:p>
        </p:txBody>
      </p:sp>
      <p:cxnSp>
        <p:nvCxnSpPr>
          <p:cNvPr id="17" name="Straight Connector 16"/>
          <p:cNvCxnSpPr/>
          <p:nvPr/>
        </p:nvCxnSpPr>
        <p:spPr>
          <a:xfrm>
            <a:off x="1" y="2989091"/>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 y="910206"/>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2"/>
          </p:nvPr>
        </p:nvSpPr>
        <p:spPr>
          <a:xfrm>
            <a:off x="1977013" y="3228545"/>
            <a:ext cx="9339263" cy="2932225"/>
          </a:xfrm>
        </p:spPr>
        <p:txBody>
          <a:bodyPr/>
          <a:lstStyle>
            <a:lvl1pPr>
              <a:defRPr sz="18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003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0"/>
            <a:ext cx="3073663" cy="6857999"/>
          </a:xfrm>
          <a:effectLst/>
        </p:spPr>
        <p:txBody>
          <a:bodyPr/>
          <a:lstStyle/>
          <a:p>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273810"/>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2097789" y="6676807"/>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127397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Image +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6007099" y="1778000"/>
            <a:ext cx="5991367" cy="2044700"/>
          </a:xfrm>
          <a:effectLst>
            <a:outerShdw blurRad="44450" dist="25400" dir="2700000" algn="tl" rotWithShape="0">
              <a:prstClr val="black">
                <a:alpha val="40000"/>
              </a:prstClr>
            </a:outerShdw>
          </a:effectLst>
        </p:spPr>
        <p:txBody>
          <a:bodyPr/>
          <a:lstStyle/>
          <a:p>
            <a:endParaRPr lang="en-US" dirty="0"/>
          </a:p>
        </p:txBody>
      </p:sp>
      <p:sp>
        <p:nvSpPr>
          <p:cNvPr id="7" name="Picture Placeholder 4"/>
          <p:cNvSpPr>
            <a:spLocks noGrp="1"/>
          </p:cNvSpPr>
          <p:nvPr>
            <p:ph type="pic" sz="quarter" idx="12"/>
          </p:nvPr>
        </p:nvSpPr>
        <p:spPr>
          <a:xfrm>
            <a:off x="6004843" y="4102101"/>
            <a:ext cx="5971747" cy="2044700"/>
          </a:xfrm>
          <a:effectLst>
            <a:outerShdw blurRad="44450" dist="25400" dir="2700000" algn="tl" rotWithShape="0">
              <a:prstClr val="black">
                <a:alpha val="40000"/>
              </a:prstClr>
            </a:outerShdw>
          </a:effec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0"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1" name="Text Placeholder 5"/>
          <p:cNvSpPr>
            <a:spLocks noGrp="1"/>
          </p:cNvSpPr>
          <p:nvPr>
            <p:ph type="body" sz="quarter" idx="14"/>
          </p:nvPr>
        </p:nvSpPr>
        <p:spPr>
          <a:xfrm>
            <a:off x="539721" y="1778000"/>
            <a:ext cx="5162579" cy="4447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75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Image Right 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562601" y="381636"/>
            <a:ext cx="6230792" cy="5843745"/>
          </a:xfrm>
          <a:ln>
            <a:solidFill>
              <a:srgbClr val="8DC53F"/>
            </a:solidFill>
          </a:ln>
          <a:effectLst/>
        </p:spPr>
        <p:txBody>
          <a:bodyPr/>
          <a:lstStyle/>
          <a:p>
            <a:endParaRPr lang="en-US" dirty="0"/>
          </a:p>
        </p:txBody>
      </p:sp>
      <p:sp>
        <p:nvSpPr>
          <p:cNvPr id="4" name="Title 3"/>
          <p:cNvSpPr>
            <a:spLocks noGrp="1"/>
          </p:cNvSpPr>
          <p:nvPr>
            <p:ph type="title"/>
          </p:nvPr>
        </p:nvSpPr>
        <p:spPr>
          <a:xfrm>
            <a:off x="539721" y="381636"/>
            <a:ext cx="4970729" cy="502284"/>
          </a:xfrm>
        </p:spPr>
        <p:txBody>
          <a:bodyPr/>
          <a:lstStyle/>
          <a:p>
            <a:r>
              <a:rPr lang="en-US" dirty="0"/>
              <a:t>Click to edit Master title style</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11" name="Text Placeholder 3"/>
          <p:cNvSpPr>
            <a:spLocks noGrp="1"/>
          </p:cNvSpPr>
          <p:nvPr>
            <p:ph type="body" sz="quarter" idx="14"/>
          </p:nvPr>
        </p:nvSpPr>
        <p:spPr>
          <a:xfrm>
            <a:off x="886117" y="900118"/>
            <a:ext cx="4574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11"/>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4" name="Text Placeholder 5"/>
          <p:cNvSpPr>
            <a:spLocks noGrp="1"/>
          </p:cNvSpPr>
          <p:nvPr>
            <p:ph type="body" sz="quarter" idx="15"/>
          </p:nvPr>
        </p:nvSpPr>
        <p:spPr>
          <a:xfrm>
            <a:off x="539721" y="1778000"/>
            <a:ext cx="4159279" cy="4447381"/>
          </a:xfrm>
        </p:spPr>
        <p:txBody>
          <a:bodyPr/>
          <a:lstStyle>
            <a:lvl1pPr>
              <a:defRPr sz="18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488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 Image RIght 3">
    <p:spTree>
      <p:nvGrpSpPr>
        <p:cNvPr id="1" name=""/>
        <p:cNvGrpSpPr/>
        <p:nvPr/>
      </p:nvGrpSpPr>
      <p:grpSpPr>
        <a:xfrm>
          <a:off x="0" y="0"/>
          <a:ext cx="0" cy="0"/>
          <a:chOff x="0" y="0"/>
          <a:chExt cx="0" cy="0"/>
        </a:xfrm>
      </p:grpSpPr>
      <p:pic>
        <p:nvPicPr>
          <p:cNvPr id="8" name="Picture Placeholder 41" descr="AdobeStock_44797039_Preview.jpeg"/>
          <p:cNvPicPr>
            <a:picLocks noChangeAspect="1"/>
          </p:cNvPicPr>
          <p:nvPr/>
        </p:nvPicPr>
        <p:blipFill rotWithShape="1">
          <a:blip r:embed="rId2" cstate="screen">
            <a:alphaModFix amt="7000"/>
            <a:extLst>
              <a:ext uri="{28A0092B-C50C-407E-A947-70E740481C1C}">
                <a14:useLocalDpi xmlns:a14="http://schemas.microsoft.com/office/drawing/2010/main"/>
              </a:ext>
            </a:extLst>
          </a:blip>
          <a:srcRect l="-12"/>
          <a:stretch/>
        </p:blipFill>
        <p:spPr>
          <a:xfrm>
            <a:off x="0" y="1"/>
            <a:ext cx="12188825" cy="6857999"/>
          </a:xfrm>
          <a:prstGeom prst="rect">
            <a:avLst/>
          </a:prstGeom>
        </p:spPr>
      </p:pic>
      <p:sp>
        <p:nvSpPr>
          <p:cNvPr id="5" name="Picture Placeholder 4"/>
          <p:cNvSpPr>
            <a:spLocks noGrp="1"/>
          </p:cNvSpPr>
          <p:nvPr>
            <p:ph type="pic" sz="quarter" idx="11"/>
          </p:nvPr>
        </p:nvSpPr>
        <p:spPr>
          <a:xfrm>
            <a:off x="6933109" y="0"/>
            <a:ext cx="4947429" cy="6857999"/>
          </a:xfrm>
          <a:effectLst/>
        </p:spPr>
        <p:txBody>
          <a:bodyPr/>
          <a:lstStyle/>
          <a:p>
            <a:endParaRPr lang="en-US" dirty="0"/>
          </a:p>
        </p:txBody>
      </p:sp>
      <p:sp>
        <p:nvSpPr>
          <p:cNvPr id="4" name="Title 3"/>
          <p:cNvSpPr>
            <a:spLocks noGrp="1"/>
          </p:cNvSpPr>
          <p:nvPr>
            <p:ph type="title"/>
          </p:nvPr>
        </p:nvSpPr>
        <p:spPr>
          <a:xfrm>
            <a:off x="539722" y="381636"/>
            <a:ext cx="4204752"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933109"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2" y="1273810"/>
            <a:ext cx="4204752" cy="455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1" name="Straight Connector 10"/>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Tree>
    <p:extLst>
      <p:ext uri="{BB962C8B-B14F-4D97-AF65-F5344CB8AC3E}">
        <p14:creationId xmlns:p14="http://schemas.microsoft.com/office/powerpoint/2010/main" val="1585527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21" y="1535113"/>
            <a:ext cx="5231477"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721" y="2336799"/>
            <a:ext cx="5231477"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4154" y="1535113"/>
            <a:ext cx="5233532"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4154" y="2336799"/>
            <a:ext cx="5233532"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41F1D7E-CAC4-C542-8AFB-2D8BB8BD2402}"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8830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7"/>
          <p:cNvSpPr>
            <a:spLocks noGrp="1"/>
          </p:cNvSpPr>
          <p:nvPr>
            <p:ph type="body" sz="quarter" idx="14"/>
          </p:nvPr>
        </p:nvSpPr>
        <p:spPr>
          <a:xfrm>
            <a:off x="885796" y="1472365"/>
            <a:ext cx="10509600" cy="4674435"/>
          </a:xfrm>
        </p:spPr>
        <p:txBody>
          <a:bodyPr/>
          <a:lstStyle>
            <a:lvl1pPr>
              <a:defRPr sz="1400"/>
            </a:lvl1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785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Subtitle + Cave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4"/>
          <p:cNvSpPr>
            <a:spLocks noGrp="1"/>
          </p:cNvSpPr>
          <p:nvPr>
            <p:ph type="body" sz="quarter" idx="14"/>
          </p:nvPr>
        </p:nvSpPr>
        <p:spPr>
          <a:xfrm>
            <a:off x="1991258" y="6654945"/>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109120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1204324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lvl1pPr>
          </a:lstStyle>
          <a:p>
            <a:endParaRPr lang="en-US" dirty="0"/>
          </a:p>
        </p:txBody>
      </p:sp>
    </p:spTree>
    <p:extLst>
      <p:ext uri="{BB962C8B-B14F-4D97-AF65-F5344CB8AC3E}">
        <p14:creationId xmlns:p14="http://schemas.microsoft.com/office/powerpoint/2010/main" val="84453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Rectangle 6"/>
          <p:cNvSpPr/>
          <p:nvPr/>
        </p:nvSpPr>
        <p:spPr>
          <a:xfrm>
            <a:off x="7543860" y="0"/>
            <a:ext cx="3468638" cy="69559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4" name="Picture Placeholder 3"/>
          <p:cNvSpPr>
            <a:spLocks noGrp="1"/>
          </p:cNvSpPr>
          <p:nvPr>
            <p:ph type="pic" sz="quarter" idx="14"/>
          </p:nvPr>
        </p:nvSpPr>
        <p:spPr>
          <a:xfrm>
            <a:off x="7543860" y="1126125"/>
            <a:ext cx="3468638" cy="3848100"/>
          </a:xfrm>
          <a:effectLst>
            <a:outerShdw blurRad="47625" dist="12700" dir="2700000" algn="tl" rotWithShape="0">
              <a:prstClr val="black">
                <a:alpha val="40000"/>
              </a:prstClr>
            </a:outerShdw>
          </a:effectLst>
        </p:spPr>
        <p:txBody>
          <a:bodyPr/>
          <a:lstStyle/>
          <a:p>
            <a:r>
              <a:rPr lang="en-US"/>
              <a:t>Click icon to add picture</a:t>
            </a:r>
            <a:endParaRPr lang="en-US" dirty="0"/>
          </a:p>
        </p:txBody>
      </p:sp>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2883006" y="6677143"/>
            <a:ext cx="9520033" cy="163436"/>
          </a:xfrm>
        </p:spPr>
        <p:txBody>
          <a:bodyPr anchor="ctr"/>
          <a:lstStyle>
            <a:lvl1pPr>
              <a:defRPr sz="700"/>
            </a:lvl1pPr>
          </a:lstStyle>
          <a:p>
            <a:pPr lvl="0"/>
            <a:r>
              <a:rPr lang="en-US"/>
              <a:t>Edit Master text styles</a:t>
            </a:r>
          </a:p>
        </p:txBody>
      </p:sp>
      <p:sp>
        <p:nvSpPr>
          <p:cNvPr id="8" name="TextBox 7"/>
          <p:cNvSpPr txBox="1"/>
          <p:nvPr/>
        </p:nvSpPr>
        <p:spPr>
          <a:xfrm>
            <a:off x="539721" y="12304"/>
            <a:ext cx="1510542" cy="369332"/>
          </a:xfrm>
          <a:prstGeom prst="rect">
            <a:avLst/>
          </a:prstGeom>
          <a:noFill/>
        </p:spPr>
        <p:txBody>
          <a:bodyPr wrap="none" rtlCol="0">
            <a:spAutoFit/>
          </a:bodyPr>
          <a:lstStyle/>
          <a:p>
            <a:pPr algn="l"/>
            <a:r>
              <a:rPr lang="en-US" b="0" i="0" dirty="0">
                <a:solidFill>
                  <a:schemeClr val="accent2"/>
                </a:solidFill>
                <a:latin typeface="Brandon Grotesque Regular" panose="020B0503020203060202" pitchFamily="34" charset="0"/>
                <a:cs typeface="Brandon Grotesque Regular"/>
              </a:rPr>
              <a:t>CASE</a:t>
            </a:r>
            <a:r>
              <a:rPr lang="en-US" b="0" i="0" baseline="0" dirty="0">
                <a:solidFill>
                  <a:schemeClr val="accent2"/>
                </a:solidFill>
                <a:latin typeface="Brandon Grotesque Regular" panose="020B0503020203060202" pitchFamily="34" charset="0"/>
                <a:cs typeface="Brandon Grotesque Regular"/>
              </a:rPr>
              <a:t> STUDY</a:t>
            </a:r>
            <a:endParaRPr lang="en-US" b="0" i="0" dirty="0">
              <a:solidFill>
                <a:schemeClr val="accent2"/>
              </a:solidFill>
              <a:latin typeface="Brandon Grotesque Regular" panose="020B0503020203060202" pitchFamily="34" charset="0"/>
              <a:cs typeface="Brandon Grotesque Regular"/>
            </a:endParaRPr>
          </a:p>
        </p:txBody>
      </p:sp>
    </p:spTree>
    <p:extLst>
      <p:ext uri="{BB962C8B-B14F-4D97-AF65-F5344CB8AC3E}">
        <p14:creationId xmlns:p14="http://schemas.microsoft.com/office/powerpoint/2010/main" val="3660111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ll Image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solidFill>
                  <a:srgbClr val="FFFFFF"/>
                </a:solidFill>
              </a:defRPr>
            </a:lvl1pPr>
          </a:lstStyle>
          <a:p>
            <a:endParaRPr lang="en-US" dirty="0"/>
          </a:p>
        </p:txBody>
      </p:sp>
      <p:sp>
        <p:nvSpPr>
          <p:cNvPr id="2" name="Title 1"/>
          <p:cNvSpPr>
            <a:spLocks noGrp="1"/>
          </p:cNvSpPr>
          <p:nvPr>
            <p:ph type="title"/>
          </p:nvPr>
        </p:nvSpPr>
        <p:spPr>
          <a:xfrm>
            <a:off x="539721" y="565152"/>
            <a:ext cx="11144279" cy="502284"/>
          </a:xfrm>
        </p:spPr>
        <p:txBody>
          <a:bodyPr/>
          <a:lstStyle>
            <a:lvl1pPr algn="ctr">
              <a:defRPr sz="40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47058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204249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1612977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Rectangle 6"/>
          <p:cNvSpPr/>
          <p:nvPr/>
        </p:nvSpPr>
        <p:spPr>
          <a:xfrm>
            <a:off x="7543860" y="0"/>
            <a:ext cx="3468638" cy="67366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4" name="Picture Placeholder 3"/>
          <p:cNvSpPr>
            <a:spLocks noGrp="1"/>
          </p:cNvSpPr>
          <p:nvPr>
            <p:ph type="pic" sz="quarter" idx="14"/>
          </p:nvPr>
        </p:nvSpPr>
        <p:spPr>
          <a:xfrm>
            <a:off x="7543859" y="584200"/>
            <a:ext cx="3468638" cy="3848100"/>
          </a:xfrm>
          <a:effectLst>
            <a:outerShdw blurRad="47625" dist="12700" dir="2700000" algn="tl" rotWithShape="0">
              <a:prstClr val="black">
                <a:alpha val="40000"/>
              </a:prstClr>
            </a:outerShdw>
          </a:effectLst>
        </p:spPr>
        <p:txBody>
          <a:bodyPr/>
          <a:lstStyle/>
          <a:p>
            <a:endParaRPr lang="en-US" dirty="0"/>
          </a:p>
        </p:txBody>
      </p:sp>
      <p:sp>
        <p:nvSpPr>
          <p:cNvPr id="8" name="TextBox 7"/>
          <p:cNvSpPr txBox="1"/>
          <p:nvPr/>
        </p:nvSpPr>
        <p:spPr>
          <a:xfrm>
            <a:off x="539721" y="12304"/>
            <a:ext cx="1510542" cy="369332"/>
          </a:xfrm>
          <a:prstGeom prst="rect">
            <a:avLst/>
          </a:prstGeom>
          <a:noFill/>
        </p:spPr>
        <p:txBody>
          <a:bodyPr wrap="none" rtlCol="0">
            <a:spAutoFit/>
          </a:bodyPr>
          <a:lstStyle/>
          <a:p>
            <a:pPr algn="l"/>
            <a:r>
              <a:rPr lang="en-US" b="0" i="0" dirty="0">
                <a:solidFill>
                  <a:schemeClr val="accent2"/>
                </a:solidFill>
                <a:latin typeface="Brandon Grotesque Regular" panose="020B0503020203060202" pitchFamily="34" charset="0"/>
                <a:cs typeface="Brandon Grotesque Regular"/>
              </a:rPr>
              <a:t>CASE</a:t>
            </a:r>
            <a:r>
              <a:rPr lang="en-US" b="0" i="0" baseline="0" dirty="0">
                <a:solidFill>
                  <a:schemeClr val="accent2"/>
                </a:solidFill>
                <a:latin typeface="Brandon Grotesque Regular" panose="020B0503020203060202" pitchFamily="34" charset="0"/>
                <a:cs typeface="Brandon Grotesque Regular"/>
              </a:rPr>
              <a:t> STUDY</a:t>
            </a:r>
            <a:endParaRPr lang="en-US" b="0" i="0" dirty="0">
              <a:solidFill>
                <a:schemeClr val="accent2"/>
              </a:solidFill>
              <a:latin typeface="Brandon Grotesque Regular" panose="020B0503020203060202" pitchFamily="34" charset="0"/>
              <a:cs typeface="Brandon Grotesque Regular"/>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0" name="Straight Connector 9"/>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176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grpSp>
        <p:nvGrpSpPr>
          <p:cNvPr id="19" name="Group 18"/>
          <p:cNvGrpSpPr/>
          <p:nvPr/>
        </p:nvGrpSpPr>
        <p:grpSpPr>
          <a:xfrm>
            <a:off x="2329553" y="1772963"/>
            <a:ext cx="7562256" cy="3779054"/>
            <a:chOff x="2329553" y="1453960"/>
            <a:chExt cx="7562256" cy="4407894"/>
          </a:xfrm>
        </p:grpSpPr>
        <p:cxnSp>
          <p:nvCxnSpPr>
            <p:cNvPr id="8" name="Straight Connector 7"/>
            <p:cNvCxnSpPr/>
            <p:nvPr/>
          </p:nvCxnSpPr>
          <p:spPr>
            <a:xfrm flipV="1">
              <a:off x="6110681"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001245"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9891809"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0117"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29553"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4"/>
          </p:nvPr>
        </p:nvSpPr>
        <p:spPr>
          <a:xfrm>
            <a:off x="539721" y="258214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15"/>
          </p:nvPr>
        </p:nvSpPr>
        <p:spPr>
          <a:xfrm>
            <a:off x="2430285"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sz="quarter" idx="16"/>
          </p:nvPr>
        </p:nvSpPr>
        <p:spPr>
          <a:xfrm>
            <a:off x="4320849"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7"/>
          </p:nvPr>
        </p:nvSpPr>
        <p:spPr>
          <a:xfrm>
            <a:off x="8101977"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8"/>
          </p:nvPr>
        </p:nvSpPr>
        <p:spPr>
          <a:xfrm>
            <a:off x="6211413"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p:cNvSpPr>
            <a:spLocks noGrp="1"/>
          </p:cNvSpPr>
          <p:nvPr>
            <p:ph type="body" sz="quarter" idx="19"/>
          </p:nvPr>
        </p:nvSpPr>
        <p:spPr>
          <a:xfrm>
            <a:off x="9992544"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p:cNvSpPr>
            <a:spLocks noGrp="1"/>
          </p:cNvSpPr>
          <p:nvPr>
            <p:ph type="body" sz="quarter" idx="20"/>
          </p:nvPr>
        </p:nvSpPr>
        <p:spPr>
          <a:xfrm>
            <a:off x="539721" y="177277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1" name="Text Placeholder 3"/>
          <p:cNvSpPr>
            <a:spLocks noGrp="1"/>
          </p:cNvSpPr>
          <p:nvPr>
            <p:ph type="body" sz="quarter" idx="21"/>
          </p:nvPr>
        </p:nvSpPr>
        <p:spPr>
          <a:xfrm>
            <a:off x="2430285"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2" name="Text Placeholder 3"/>
          <p:cNvSpPr>
            <a:spLocks noGrp="1"/>
          </p:cNvSpPr>
          <p:nvPr>
            <p:ph type="body" sz="quarter" idx="22"/>
          </p:nvPr>
        </p:nvSpPr>
        <p:spPr>
          <a:xfrm>
            <a:off x="4320849"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3" name="Text Placeholder 3"/>
          <p:cNvSpPr>
            <a:spLocks noGrp="1"/>
          </p:cNvSpPr>
          <p:nvPr>
            <p:ph type="body" sz="quarter" idx="23"/>
          </p:nvPr>
        </p:nvSpPr>
        <p:spPr>
          <a:xfrm>
            <a:off x="8101977"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4" name="Text Placeholder 3"/>
          <p:cNvSpPr>
            <a:spLocks noGrp="1"/>
          </p:cNvSpPr>
          <p:nvPr>
            <p:ph type="body" sz="quarter" idx="24"/>
          </p:nvPr>
        </p:nvSpPr>
        <p:spPr>
          <a:xfrm>
            <a:off x="6211413"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5" name="Text Placeholder 3"/>
          <p:cNvSpPr>
            <a:spLocks noGrp="1"/>
          </p:cNvSpPr>
          <p:nvPr>
            <p:ph type="body" sz="quarter" idx="25"/>
          </p:nvPr>
        </p:nvSpPr>
        <p:spPr>
          <a:xfrm>
            <a:off x="9992544"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Tree>
    <p:extLst>
      <p:ext uri="{BB962C8B-B14F-4D97-AF65-F5344CB8AC3E}">
        <p14:creationId xmlns:p14="http://schemas.microsoft.com/office/powerpoint/2010/main" val="161187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 Tex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910427"/>
            <a:ext cx="12188825" cy="2078664"/>
          </a:xfrm>
        </p:spPr>
        <p:txBody>
          <a:bodyPr/>
          <a:lstStyle/>
          <a:p>
            <a:endParaRPr lang="en-US" dirty="0"/>
          </a:p>
        </p:txBody>
      </p:sp>
      <p:cxnSp>
        <p:nvCxnSpPr>
          <p:cNvPr id="17" name="Straight Connector 16"/>
          <p:cNvCxnSpPr/>
          <p:nvPr/>
        </p:nvCxnSpPr>
        <p:spPr>
          <a:xfrm>
            <a:off x="1" y="2989091"/>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 y="910206"/>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2"/>
          </p:nvPr>
        </p:nvSpPr>
        <p:spPr>
          <a:xfrm>
            <a:off x="1977013" y="3228545"/>
            <a:ext cx="9339263" cy="2932225"/>
          </a:xfrm>
        </p:spPr>
        <p:txBody>
          <a:bodyPr/>
          <a:lstStyle>
            <a:lvl1pPr>
              <a:defRPr sz="18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021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0"/>
            <a:ext cx="3073663" cy="6857999"/>
          </a:xfrm>
          <a:effectLst/>
        </p:spPr>
        <p:txBody>
          <a:bodyPr/>
          <a:lstStyle/>
          <a:p>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273810"/>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756147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0"/>
            <a:ext cx="3073663" cy="6857999"/>
          </a:xfrm>
          <a:effectLst/>
        </p:spPr>
        <p:txBody>
          <a:bodyPr/>
          <a:lstStyle/>
          <a:p>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618581"/>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11" name="Text Placeholder 3"/>
          <p:cNvSpPr>
            <a:spLocks noGrp="1"/>
          </p:cNvSpPr>
          <p:nvPr>
            <p:ph type="body" sz="quarter" idx="14"/>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Image +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6007099" y="1778000"/>
            <a:ext cx="5991367" cy="2044700"/>
          </a:xfrm>
          <a:effectLst>
            <a:outerShdw blurRad="44450" dist="25400" dir="2700000" algn="tl" rotWithShape="0">
              <a:prstClr val="black">
                <a:alpha val="40000"/>
              </a:prstClr>
            </a:outerShdw>
          </a:effectLst>
        </p:spPr>
        <p:txBody>
          <a:bodyPr/>
          <a:lstStyle/>
          <a:p>
            <a:endParaRPr lang="en-US" dirty="0"/>
          </a:p>
        </p:txBody>
      </p:sp>
      <p:sp>
        <p:nvSpPr>
          <p:cNvPr id="7" name="Picture Placeholder 4"/>
          <p:cNvSpPr>
            <a:spLocks noGrp="1"/>
          </p:cNvSpPr>
          <p:nvPr>
            <p:ph type="pic" sz="quarter" idx="12"/>
          </p:nvPr>
        </p:nvSpPr>
        <p:spPr>
          <a:xfrm>
            <a:off x="6004843" y="4102101"/>
            <a:ext cx="5971747" cy="2044700"/>
          </a:xfrm>
          <a:effectLst>
            <a:outerShdw blurRad="44450" dist="25400" dir="2700000" algn="tl" rotWithShape="0">
              <a:prstClr val="black">
                <a:alpha val="40000"/>
              </a:prstClr>
            </a:outerShdw>
          </a:effec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0"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1" name="Text Placeholder 5"/>
          <p:cNvSpPr>
            <a:spLocks noGrp="1"/>
          </p:cNvSpPr>
          <p:nvPr>
            <p:ph type="body" sz="quarter" idx="14"/>
          </p:nvPr>
        </p:nvSpPr>
        <p:spPr>
          <a:xfrm>
            <a:off x="539721" y="1778000"/>
            <a:ext cx="5162579" cy="4447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118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 Image Right 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562601" y="381636"/>
            <a:ext cx="6230792" cy="5843745"/>
          </a:xfrm>
          <a:ln>
            <a:solidFill>
              <a:srgbClr val="8DC53F"/>
            </a:solidFill>
          </a:ln>
          <a:effectLst/>
        </p:spPr>
        <p:txBody>
          <a:bodyPr/>
          <a:lstStyle/>
          <a:p>
            <a:endParaRPr lang="en-US" dirty="0"/>
          </a:p>
        </p:txBody>
      </p:sp>
      <p:sp>
        <p:nvSpPr>
          <p:cNvPr id="4" name="Title 3"/>
          <p:cNvSpPr>
            <a:spLocks noGrp="1"/>
          </p:cNvSpPr>
          <p:nvPr>
            <p:ph type="title"/>
          </p:nvPr>
        </p:nvSpPr>
        <p:spPr>
          <a:xfrm>
            <a:off x="539721" y="381636"/>
            <a:ext cx="4970729" cy="502284"/>
          </a:xfrm>
        </p:spPr>
        <p:txBody>
          <a:bodyPr/>
          <a:lstStyle/>
          <a:p>
            <a:r>
              <a:rPr lang="en-US" dirty="0"/>
              <a:t>Click to edit Master title style</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11" name="Text Placeholder 3"/>
          <p:cNvSpPr>
            <a:spLocks noGrp="1"/>
          </p:cNvSpPr>
          <p:nvPr>
            <p:ph type="body" sz="quarter" idx="14"/>
          </p:nvPr>
        </p:nvSpPr>
        <p:spPr>
          <a:xfrm>
            <a:off x="886117" y="900118"/>
            <a:ext cx="4574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11"/>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4" name="Text Placeholder 5"/>
          <p:cNvSpPr>
            <a:spLocks noGrp="1"/>
          </p:cNvSpPr>
          <p:nvPr>
            <p:ph type="body" sz="quarter" idx="15"/>
          </p:nvPr>
        </p:nvSpPr>
        <p:spPr>
          <a:xfrm>
            <a:off x="539721" y="1778000"/>
            <a:ext cx="4159279" cy="4447381"/>
          </a:xfrm>
        </p:spPr>
        <p:txBody>
          <a:bodyPr/>
          <a:lstStyle>
            <a:lvl1pPr>
              <a:defRPr sz="18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542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2896779" y="6672701"/>
            <a:ext cx="9520033" cy="163436"/>
          </a:xfrm>
        </p:spPr>
        <p:txBody>
          <a:bodyPr anchor="ctr"/>
          <a:lstStyle>
            <a:lvl1pPr>
              <a:defRPr sz="700"/>
            </a:lvl1pPr>
          </a:lstStyle>
          <a:p>
            <a:pPr lvl="0"/>
            <a:r>
              <a:rPr lang="en-US"/>
              <a:t>Edit Master text styles</a:t>
            </a:r>
          </a:p>
        </p:txBody>
      </p:sp>
      <p:grpSp>
        <p:nvGrpSpPr>
          <p:cNvPr id="19" name="Group 18"/>
          <p:cNvGrpSpPr/>
          <p:nvPr/>
        </p:nvGrpSpPr>
        <p:grpSpPr>
          <a:xfrm>
            <a:off x="2329553" y="1772963"/>
            <a:ext cx="7562256" cy="3779054"/>
            <a:chOff x="2329553" y="1453960"/>
            <a:chExt cx="7562256" cy="4407894"/>
          </a:xfrm>
        </p:grpSpPr>
        <p:cxnSp>
          <p:nvCxnSpPr>
            <p:cNvPr id="8" name="Straight Connector 7"/>
            <p:cNvCxnSpPr/>
            <p:nvPr/>
          </p:nvCxnSpPr>
          <p:spPr>
            <a:xfrm flipV="1">
              <a:off x="6110681"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001245"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9891809"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0117"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29553"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4"/>
          </p:nvPr>
        </p:nvSpPr>
        <p:spPr>
          <a:xfrm>
            <a:off x="539721" y="258214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2430285"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6"/>
          </p:nvPr>
        </p:nvSpPr>
        <p:spPr>
          <a:xfrm>
            <a:off x="4320849"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17"/>
          </p:nvPr>
        </p:nvSpPr>
        <p:spPr>
          <a:xfrm>
            <a:off x="8101977"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18"/>
          </p:nvPr>
        </p:nvSpPr>
        <p:spPr>
          <a:xfrm>
            <a:off x="6211413"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p:cNvSpPr>
            <a:spLocks noGrp="1"/>
          </p:cNvSpPr>
          <p:nvPr>
            <p:ph type="body" sz="quarter" idx="19"/>
          </p:nvPr>
        </p:nvSpPr>
        <p:spPr>
          <a:xfrm>
            <a:off x="9992544"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20"/>
          </p:nvPr>
        </p:nvSpPr>
        <p:spPr>
          <a:xfrm>
            <a:off x="539721" y="177277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
        <p:nvSpPr>
          <p:cNvPr id="21" name="Text Placeholder 3"/>
          <p:cNvSpPr>
            <a:spLocks noGrp="1"/>
          </p:cNvSpPr>
          <p:nvPr>
            <p:ph type="body" sz="quarter" idx="21"/>
          </p:nvPr>
        </p:nvSpPr>
        <p:spPr>
          <a:xfrm>
            <a:off x="2430285"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
        <p:nvSpPr>
          <p:cNvPr id="22" name="Text Placeholder 3"/>
          <p:cNvSpPr>
            <a:spLocks noGrp="1"/>
          </p:cNvSpPr>
          <p:nvPr>
            <p:ph type="body" sz="quarter" idx="22"/>
          </p:nvPr>
        </p:nvSpPr>
        <p:spPr>
          <a:xfrm>
            <a:off x="4320849"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
        <p:nvSpPr>
          <p:cNvPr id="23" name="Text Placeholder 3"/>
          <p:cNvSpPr>
            <a:spLocks noGrp="1"/>
          </p:cNvSpPr>
          <p:nvPr>
            <p:ph type="body" sz="quarter" idx="23"/>
          </p:nvPr>
        </p:nvSpPr>
        <p:spPr>
          <a:xfrm>
            <a:off x="8101977"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
        <p:nvSpPr>
          <p:cNvPr id="24" name="Text Placeholder 3"/>
          <p:cNvSpPr>
            <a:spLocks noGrp="1"/>
          </p:cNvSpPr>
          <p:nvPr>
            <p:ph type="body" sz="quarter" idx="24"/>
          </p:nvPr>
        </p:nvSpPr>
        <p:spPr>
          <a:xfrm>
            <a:off x="6211413"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
        <p:nvSpPr>
          <p:cNvPr id="25" name="Text Placeholder 3"/>
          <p:cNvSpPr>
            <a:spLocks noGrp="1"/>
          </p:cNvSpPr>
          <p:nvPr>
            <p:ph type="body" sz="quarter" idx="25"/>
          </p:nvPr>
        </p:nvSpPr>
        <p:spPr>
          <a:xfrm>
            <a:off x="9992544"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a:t>Edit Master text styles</a:t>
            </a:r>
          </a:p>
        </p:txBody>
      </p:sp>
    </p:spTree>
    <p:extLst>
      <p:ext uri="{BB962C8B-B14F-4D97-AF65-F5344CB8AC3E}">
        <p14:creationId xmlns:p14="http://schemas.microsoft.com/office/powerpoint/2010/main" val="2710193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 Image RIght 3">
    <p:spTree>
      <p:nvGrpSpPr>
        <p:cNvPr id="1" name=""/>
        <p:cNvGrpSpPr/>
        <p:nvPr/>
      </p:nvGrpSpPr>
      <p:grpSpPr>
        <a:xfrm>
          <a:off x="0" y="0"/>
          <a:ext cx="0" cy="0"/>
          <a:chOff x="0" y="0"/>
          <a:chExt cx="0" cy="0"/>
        </a:xfrm>
      </p:grpSpPr>
      <p:pic>
        <p:nvPicPr>
          <p:cNvPr id="8" name="Picture Placeholder 41" descr="AdobeStock_44797039_Preview.jpeg"/>
          <p:cNvPicPr>
            <a:picLocks noChangeAspect="1"/>
          </p:cNvPicPr>
          <p:nvPr/>
        </p:nvPicPr>
        <p:blipFill rotWithShape="1">
          <a:blip r:embed="rId2" cstate="screen">
            <a:alphaModFix amt="7000"/>
            <a:extLst>
              <a:ext uri="{28A0092B-C50C-407E-A947-70E740481C1C}">
                <a14:useLocalDpi xmlns:a14="http://schemas.microsoft.com/office/drawing/2010/main"/>
              </a:ext>
            </a:extLst>
          </a:blip>
          <a:srcRect l="-12"/>
          <a:stretch/>
        </p:blipFill>
        <p:spPr>
          <a:xfrm>
            <a:off x="0" y="1"/>
            <a:ext cx="12188825" cy="6857999"/>
          </a:xfrm>
          <a:prstGeom prst="rect">
            <a:avLst/>
          </a:prstGeom>
        </p:spPr>
      </p:pic>
      <p:sp>
        <p:nvSpPr>
          <p:cNvPr id="5" name="Picture Placeholder 4"/>
          <p:cNvSpPr>
            <a:spLocks noGrp="1"/>
          </p:cNvSpPr>
          <p:nvPr>
            <p:ph type="pic" sz="quarter" idx="11"/>
          </p:nvPr>
        </p:nvSpPr>
        <p:spPr>
          <a:xfrm>
            <a:off x="6933109" y="0"/>
            <a:ext cx="4947429" cy="6857999"/>
          </a:xfrm>
          <a:effectLst/>
        </p:spPr>
        <p:txBody>
          <a:bodyPr/>
          <a:lstStyle/>
          <a:p>
            <a:endParaRPr lang="en-US" dirty="0"/>
          </a:p>
        </p:txBody>
      </p:sp>
      <p:sp>
        <p:nvSpPr>
          <p:cNvPr id="4" name="Title 3"/>
          <p:cNvSpPr>
            <a:spLocks noGrp="1"/>
          </p:cNvSpPr>
          <p:nvPr>
            <p:ph type="title"/>
          </p:nvPr>
        </p:nvSpPr>
        <p:spPr>
          <a:xfrm>
            <a:off x="539722" y="381636"/>
            <a:ext cx="4204752"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933109"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2" y="1273810"/>
            <a:ext cx="4204752" cy="455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1" name="Straight Connector 10"/>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Tree>
    <p:extLst>
      <p:ext uri="{BB962C8B-B14F-4D97-AF65-F5344CB8AC3E}">
        <p14:creationId xmlns:p14="http://schemas.microsoft.com/office/powerpoint/2010/main" val="334876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21" y="1535113"/>
            <a:ext cx="5231477"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721" y="2336799"/>
            <a:ext cx="5231477"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4154" y="1535113"/>
            <a:ext cx="5233532"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4154" y="2336799"/>
            <a:ext cx="5233532"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41F1D7E-CAC4-C542-8AFB-2D8BB8BD2402}"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9495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7"/>
          <p:cNvSpPr>
            <a:spLocks noGrp="1"/>
          </p:cNvSpPr>
          <p:nvPr>
            <p:ph type="body" sz="quarter" idx="14"/>
          </p:nvPr>
        </p:nvSpPr>
        <p:spPr>
          <a:xfrm>
            <a:off x="885796" y="1472365"/>
            <a:ext cx="10509600" cy="4674435"/>
          </a:xfrm>
        </p:spPr>
        <p:txBody>
          <a:bodyPr/>
          <a:lstStyle>
            <a:lvl1pPr>
              <a:defRPr sz="1400"/>
            </a:lvl1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89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Subtitle + Cave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4"/>
          <p:cNvSpPr>
            <a:spLocks noGrp="1"/>
          </p:cNvSpPr>
          <p:nvPr>
            <p:ph type="body" sz="quarter" idx="14"/>
          </p:nvPr>
        </p:nvSpPr>
        <p:spPr>
          <a:xfrm>
            <a:off x="1991258" y="6654945"/>
            <a:ext cx="9520033" cy="163436"/>
          </a:xfrm>
        </p:spPr>
        <p:txBody>
          <a:bodyPr anchor="ctr"/>
          <a:lstStyle>
            <a:lvl1pPr>
              <a:defRPr sz="700"/>
            </a:lvl1pPr>
          </a:lstStyle>
          <a:p>
            <a:pPr lvl="0"/>
            <a:r>
              <a:rPr lang="en-US" dirty="0"/>
              <a:t>Click to edit Master text styles</a:t>
            </a:r>
          </a:p>
        </p:txBody>
      </p:sp>
    </p:spTree>
    <p:extLst>
      <p:ext uri="{BB962C8B-B14F-4D97-AF65-F5344CB8AC3E}">
        <p14:creationId xmlns:p14="http://schemas.microsoft.com/office/powerpoint/2010/main" val="383129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1F1D7E-CAC4-C542-8AFB-2D8BB8BD2402}" type="slidenum">
              <a:rPr lang="en-US" smtClean="0"/>
              <a:t>‹#›</a:t>
            </a:fld>
            <a:endParaRPr lang="en-US" dirty="0"/>
          </a:p>
        </p:txBody>
      </p:sp>
    </p:spTree>
    <p:extLst>
      <p:ext uri="{BB962C8B-B14F-4D97-AF65-F5344CB8AC3E}">
        <p14:creationId xmlns:p14="http://schemas.microsoft.com/office/powerpoint/2010/main" val="1570147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lvl1pPr>
          </a:lstStyle>
          <a:p>
            <a:endParaRPr lang="en-US" dirty="0"/>
          </a:p>
        </p:txBody>
      </p:sp>
    </p:spTree>
    <p:extLst>
      <p:ext uri="{BB962C8B-B14F-4D97-AF65-F5344CB8AC3E}">
        <p14:creationId xmlns:p14="http://schemas.microsoft.com/office/powerpoint/2010/main" val="1152676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ull Image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solidFill>
                  <a:srgbClr val="FFFFFF"/>
                </a:solidFill>
              </a:defRPr>
            </a:lvl1pPr>
          </a:lstStyle>
          <a:p>
            <a:endParaRPr lang="en-US" dirty="0"/>
          </a:p>
        </p:txBody>
      </p:sp>
      <p:sp>
        <p:nvSpPr>
          <p:cNvPr id="2" name="Title 1"/>
          <p:cNvSpPr>
            <a:spLocks noGrp="1"/>
          </p:cNvSpPr>
          <p:nvPr>
            <p:ph type="title"/>
          </p:nvPr>
        </p:nvSpPr>
        <p:spPr>
          <a:xfrm>
            <a:off x="539721" y="565152"/>
            <a:ext cx="11144279" cy="502284"/>
          </a:xfrm>
        </p:spPr>
        <p:txBody>
          <a:bodyPr/>
          <a:lstStyle>
            <a:lvl1pPr algn="ctr">
              <a:defRPr sz="40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244184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Rectangle 6"/>
          <p:cNvSpPr/>
          <p:nvPr/>
        </p:nvSpPr>
        <p:spPr>
          <a:xfrm>
            <a:off x="7543860" y="0"/>
            <a:ext cx="3468638" cy="67366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4" name="Picture Placeholder 3"/>
          <p:cNvSpPr>
            <a:spLocks noGrp="1"/>
          </p:cNvSpPr>
          <p:nvPr>
            <p:ph type="pic" sz="quarter" idx="14"/>
          </p:nvPr>
        </p:nvSpPr>
        <p:spPr>
          <a:xfrm>
            <a:off x="7543859" y="584200"/>
            <a:ext cx="3468638" cy="3848100"/>
          </a:xfrm>
          <a:effectLst>
            <a:outerShdw blurRad="47625" dist="12700" dir="2700000" algn="tl" rotWithShape="0">
              <a:prstClr val="black">
                <a:alpha val="40000"/>
              </a:prstClr>
            </a:outerShdw>
          </a:effectLst>
        </p:spPr>
        <p:txBody>
          <a:bodyPr/>
          <a:lstStyle/>
          <a:p>
            <a:endParaRPr lang="en-US" dirty="0"/>
          </a:p>
        </p:txBody>
      </p:sp>
      <p:sp>
        <p:nvSpPr>
          <p:cNvPr id="8" name="TextBox 7"/>
          <p:cNvSpPr txBox="1"/>
          <p:nvPr/>
        </p:nvSpPr>
        <p:spPr>
          <a:xfrm>
            <a:off x="539721" y="12304"/>
            <a:ext cx="1510542" cy="369332"/>
          </a:xfrm>
          <a:prstGeom prst="rect">
            <a:avLst/>
          </a:prstGeom>
          <a:noFill/>
        </p:spPr>
        <p:txBody>
          <a:bodyPr wrap="none" rtlCol="0">
            <a:spAutoFit/>
          </a:bodyPr>
          <a:lstStyle/>
          <a:p>
            <a:pPr algn="l"/>
            <a:r>
              <a:rPr lang="en-US" b="0" i="0" dirty="0">
                <a:solidFill>
                  <a:schemeClr val="accent2"/>
                </a:solidFill>
                <a:latin typeface="Brandon Grotesque Regular" panose="020B0503020203060202" pitchFamily="34" charset="0"/>
                <a:cs typeface="Brandon Grotesque Regular"/>
              </a:rPr>
              <a:t>CASE</a:t>
            </a:r>
            <a:r>
              <a:rPr lang="en-US" b="0" i="0" baseline="0" dirty="0">
                <a:solidFill>
                  <a:schemeClr val="accent2"/>
                </a:solidFill>
                <a:latin typeface="Brandon Grotesque Regular" panose="020B0503020203060202" pitchFamily="34" charset="0"/>
                <a:cs typeface="Brandon Grotesque Regular"/>
              </a:rPr>
              <a:t> STUDY</a:t>
            </a:r>
            <a:endParaRPr lang="en-US" b="0" i="0" dirty="0">
              <a:solidFill>
                <a:schemeClr val="accent2"/>
              </a:solidFill>
              <a:latin typeface="Brandon Grotesque Regular" panose="020B0503020203060202" pitchFamily="34" charset="0"/>
              <a:cs typeface="Brandon Grotesque Regular"/>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0" name="Straight Connector 9"/>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 Tex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910427"/>
            <a:ext cx="12188825" cy="2078664"/>
          </a:xfrm>
        </p:spPr>
        <p:txBody>
          <a:bodyPr/>
          <a:lstStyle/>
          <a:p>
            <a:r>
              <a:rPr lang="en-US"/>
              <a:t>Click icon to add picture</a:t>
            </a:r>
            <a:endParaRPr lang="en-US" dirty="0"/>
          </a:p>
        </p:txBody>
      </p:sp>
      <p:cxnSp>
        <p:nvCxnSpPr>
          <p:cNvPr id="17" name="Straight Connector 16"/>
          <p:cNvCxnSpPr/>
          <p:nvPr/>
        </p:nvCxnSpPr>
        <p:spPr>
          <a:xfrm>
            <a:off x="1" y="2989091"/>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 y="910206"/>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2"/>
          </p:nvPr>
        </p:nvSpPr>
        <p:spPr>
          <a:xfrm>
            <a:off x="1977013" y="3228545"/>
            <a:ext cx="9339263" cy="2932225"/>
          </a:xfrm>
        </p:spPr>
        <p:txBody>
          <a:bodyPr/>
          <a:lstStyle>
            <a:lvl1pPr>
              <a:defRPr sz="1800"/>
            </a:lvl1pPr>
            <a:lvl2pPr>
              <a:defRPr sz="1800"/>
            </a:lvl2pPr>
            <a:lvl3pPr>
              <a:defRPr sz="16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2830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41F1D7E-CAC4-C542-8AFB-2D8BB8BD2402}" type="slidenum">
              <a:rPr lang="en-US" smtClean="0"/>
              <a:t>‹#›</a:t>
            </a:fld>
            <a:endParaRPr lang="en-US" dirty="0"/>
          </a:p>
        </p:txBody>
      </p:sp>
      <p:sp>
        <p:nvSpPr>
          <p:cNvPr id="5"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grpSp>
        <p:nvGrpSpPr>
          <p:cNvPr id="19" name="Group 18"/>
          <p:cNvGrpSpPr/>
          <p:nvPr/>
        </p:nvGrpSpPr>
        <p:grpSpPr>
          <a:xfrm>
            <a:off x="2329553" y="1772963"/>
            <a:ext cx="7562256" cy="3779054"/>
            <a:chOff x="2329553" y="1453960"/>
            <a:chExt cx="7562256" cy="4407894"/>
          </a:xfrm>
        </p:grpSpPr>
        <p:cxnSp>
          <p:nvCxnSpPr>
            <p:cNvPr id="8" name="Straight Connector 7"/>
            <p:cNvCxnSpPr/>
            <p:nvPr/>
          </p:nvCxnSpPr>
          <p:spPr>
            <a:xfrm flipV="1">
              <a:off x="6110681"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001245"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9891809"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0117"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29553"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4"/>
          </p:nvPr>
        </p:nvSpPr>
        <p:spPr>
          <a:xfrm>
            <a:off x="539721" y="258214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15"/>
          </p:nvPr>
        </p:nvSpPr>
        <p:spPr>
          <a:xfrm>
            <a:off x="2430285"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sz="quarter" idx="16"/>
          </p:nvPr>
        </p:nvSpPr>
        <p:spPr>
          <a:xfrm>
            <a:off x="4320849"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7"/>
          </p:nvPr>
        </p:nvSpPr>
        <p:spPr>
          <a:xfrm>
            <a:off x="8101977"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8"/>
          </p:nvPr>
        </p:nvSpPr>
        <p:spPr>
          <a:xfrm>
            <a:off x="6211413"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p:cNvSpPr>
            <a:spLocks noGrp="1"/>
          </p:cNvSpPr>
          <p:nvPr>
            <p:ph type="body" sz="quarter" idx="19"/>
          </p:nvPr>
        </p:nvSpPr>
        <p:spPr>
          <a:xfrm>
            <a:off x="9992544" y="2582334"/>
            <a:ext cx="1789832" cy="2844799"/>
          </a:xfrm>
        </p:spPr>
        <p:txBody>
          <a:bodyPr/>
          <a:lstStyle>
            <a:lvl1pPr algn="l">
              <a:defRPr sz="1200"/>
            </a:lvl1pPr>
            <a:lvl2pPr marL="111125" indent="-111125" algn="l">
              <a:defRPr sz="1200"/>
            </a:lvl2pPr>
            <a:lvl3pPr algn="l">
              <a:defRPr sz="1100"/>
            </a:lvl3pPr>
            <a:lvl4pPr algn="l">
              <a:defRPr sz="1400"/>
            </a:lvl4pPr>
            <a:lvl5pPr algn="l">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p:cNvSpPr>
            <a:spLocks noGrp="1"/>
          </p:cNvSpPr>
          <p:nvPr>
            <p:ph type="body" sz="quarter" idx="20"/>
          </p:nvPr>
        </p:nvSpPr>
        <p:spPr>
          <a:xfrm>
            <a:off x="539721" y="177277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1" name="Text Placeholder 3"/>
          <p:cNvSpPr>
            <a:spLocks noGrp="1"/>
          </p:cNvSpPr>
          <p:nvPr>
            <p:ph type="body" sz="quarter" idx="21"/>
          </p:nvPr>
        </p:nvSpPr>
        <p:spPr>
          <a:xfrm>
            <a:off x="2430285"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2" name="Text Placeholder 3"/>
          <p:cNvSpPr>
            <a:spLocks noGrp="1"/>
          </p:cNvSpPr>
          <p:nvPr>
            <p:ph type="body" sz="quarter" idx="22"/>
          </p:nvPr>
        </p:nvSpPr>
        <p:spPr>
          <a:xfrm>
            <a:off x="4320849"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3" name="Text Placeholder 3"/>
          <p:cNvSpPr>
            <a:spLocks noGrp="1"/>
          </p:cNvSpPr>
          <p:nvPr>
            <p:ph type="body" sz="quarter" idx="23"/>
          </p:nvPr>
        </p:nvSpPr>
        <p:spPr>
          <a:xfrm>
            <a:off x="8101977"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4" name="Text Placeholder 3"/>
          <p:cNvSpPr>
            <a:spLocks noGrp="1"/>
          </p:cNvSpPr>
          <p:nvPr>
            <p:ph type="body" sz="quarter" idx="24"/>
          </p:nvPr>
        </p:nvSpPr>
        <p:spPr>
          <a:xfrm>
            <a:off x="6211413"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
        <p:nvSpPr>
          <p:cNvPr id="25" name="Text Placeholder 3"/>
          <p:cNvSpPr>
            <a:spLocks noGrp="1"/>
          </p:cNvSpPr>
          <p:nvPr>
            <p:ph type="body" sz="quarter" idx="25"/>
          </p:nvPr>
        </p:nvSpPr>
        <p:spPr>
          <a:xfrm>
            <a:off x="9992544" y="1772964"/>
            <a:ext cx="1789832" cy="640036"/>
          </a:xfrm>
        </p:spPr>
        <p:txBody>
          <a:bodyPr anchor="b"/>
          <a:lstStyle>
            <a:lvl1pPr algn="l">
              <a:defRPr sz="1400">
                <a:solidFill>
                  <a:schemeClr val="accent1"/>
                </a:solidFill>
                <a:latin typeface="Brandon Grotesque Medium"/>
                <a:cs typeface="Brandon Grotesque Medium"/>
              </a:defRPr>
            </a:lvl1pPr>
            <a:lvl2pPr marL="111125" indent="-111125" algn="l">
              <a:defRPr sz="1100"/>
            </a:lvl2pPr>
            <a:lvl3pPr algn="l">
              <a:defRPr sz="1100"/>
            </a:lvl3pPr>
            <a:lvl4pPr algn="l">
              <a:defRPr sz="1400"/>
            </a:lvl4pPr>
            <a:lvl5pPr algn="l">
              <a:defRPr sz="1200"/>
            </a:lvl5pPr>
          </a:lstStyle>
          <a:p>
            <a:pPr lvl="0"/>
            <a:r>
              <a:rPr lang="en-US" dirty="0"/>
              <a:t>Click to edit Master text styles</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mage + Tex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910427"/>
            <a:ext cx="12188825" cy="2078664"/>
          </a:xfrm>
        </p:spPr>
        <p:txBody>
          <a:bodyPr/>
          <a:lstStyle/>
          <a:p>
            <a:endParaRPr lang="en-US" dirty="0"/>
          </a:p>
        </p:txBody>
      </p:sp>
      <p:cxnSp>
        <p:nvCxnSpPr>
          <p:cNvPr id="17" name="Straight Connector 16"/>
          <p:cNvCxnSpPr/>
          <p:nvPr/>
        </p:nvCxnSpPr>
        <p:spPr>
          <a:xfrm>
            <a:off x="1" y="2989091"/>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 y="910206"/>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2"/>
          </p:nvPr>
        </p:nvSpPr>
        <p:spPr>
          <a:xfrm>
            <a:off x="1977013" y="3228545"/>
            <a:ext cx="9339263" cy="2932225"/>
          </a:xfrm>
        </p:spPr>
        <p:txBody>
          <a:bodyPr/>
          <a:lstStyle>
            <a:lvl1pPr>
              <a:defRPr sz="18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0"/>
            <a:ext cx="3073663" cy="6857999"/>
          </a:xfrm>
          <a:effectLst/>
        </p:spPr>
        <p:txBody>
          <a:bodyPr/>
          <a:lstStyle/>
          <a:p>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273810"/>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0"/>
            <a:ext cx="3073663" cy="6857999"/>
          </a:xfrm>
          <a:effectLst/>
        </p:spPr>
        <p:txBody>
          <a:bodyPr/>
          <a:lstStyle/>
          <a:p>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618581"/>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11" name="Text Placeholder 3"/>
          <p:cNvSpPr>
            <a:spLocks noGrp="1"/>
          </p:cNvSpPr>
          <p:nvPr>
            <p:ph type="body" sz="quarter" idx="14"/>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age +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6007099" y="1778000"/>
            <a:ext cx="5991367" cy="2044700"/>
          </a:xfrm>
          <a:effectLst>
            <a:outerShdw blurRad="44450" dist="25400" dir="2700000" algn="tl" rotWithShape="0">
              <a:prstClr val="black">
                <a:alpha val="40000"/>
              </a:prstClr>
            </a:outerShdw>
          </a:effectLst>
        </p:spPr>
        <p:txBody>
          <a:bodyPr/>
          <a:lstStyle/>
          <a:p>
            <a:endParaRPr lang="en-US" dirty="0"/>
          </a:p>
        </p:txBody>
      </p:sp>
      <p:sp>
        <p:nvSpPr>
          <p:cNvPr id="7" name="Picture Placeholder 4"/>
          <p:cNvSpPr>
            <a:spLocks noGrp="1"/>
          </p:cNvSpPr>
          <p:nvPr>
            <p:ph type="pic" sz="quarter" idx="12"/>
          </p:nvPr>
        </p:nvSpPr>
        <p:spPr>
          <a:xfrm>
            <a:off x="6004843" y="4102101"/>
            <a:ext cx="5971747" cy="2044700"/>
          </a:xfrm>
          <a:effectLst>
            <a:outerShdw blurRad="44450" dist="25400" dir="2700000" algn="tl" rotWithShape="0">
              <a:prstClr val="black">
                <a:alpha val="40000"/>
              </a:prstClr>
            </a:outerShdw>
          </a:effec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0"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1" name="Text Placeholder 5"/>
          <p:cNvSpPr>
            <a:spLocks noGrp="1"/>
          </p:cNvSpPr>
          <p:nvPr>
            <p:ph type="body" sz="quarter" idx="14"/>
          </p:nvPr>
        </p:nvSpPr>
        <p:spPr>
          <a:xfrm>
            <a:off x="539721" y="1778000"/>
            <a:ext cx="5162579" cy="4447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 Image Right 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562601" y="381636"/>
            <a:ext cx="6230792" cy="5843745"/>
          </a:xfrm>
          <a:ln>
            <a:solidFill>
              <a:srgbClr val="8DC53F"/>
            </a:solidFill>
          </a:ln>
          <a:effectLst/>
        </p:spPr>
        <p:txBody>
          <a:bodyPr/>
          <a:lstStyle/>
          <a:p>
            <a:endParaRPr lang="en-US" dirty="0"/>
          </a:p>
        </p:txBody>
      </p:sp>
      <p:sp>
        <p:nvSpPr>
          <p:cNvPr id="4" name="Title 3"/>
          <p:cNvSpPr>
            <a:spLocks noGrp="1"/>
          </p:cNvSpPr>
          <p:nvPr>
            <p:ph type="title"/>
          </p:nvPr>
        </p:nvSpPr>
        <p:spPr>
          <a:xfrm>
            <a:off x="539721" y="381636"/>
            <a:ext cx="4970729" cy="502284"/>
          </a:xfrm>
        </p:spPr>
        <p:txBody>
          <a:bodyPr/>
          <a:lstStyle/>
          <a:p>
            <a:r>
              <a:rPr lang="en-US" dirty="0"/>
              <a:t>Click to edit Master title style</a:t>
            </a:r>
          </a:p>
        </p:txBody>
      </p:sp>
      <p:sp>
        <p:nvSpPr>
          <p:cNvPr id="9" name="Text Placeholder 4"/>
          <p:cNvSpPr>
            <a:spLocks noGrp="1"/>
          </p:cNvSpPr>
          <p:nvPr>
            <p:ph type="body" sz="quarter" idx="13"/>
          </p:nvPr>
        </p:nvSpPr>
        <p:spPr>
          <a:xfrm>
            <a:off x="1991258" y="6654945"/>
            <a:ext cx="9520033" cy="163436"/>
          </a:xfrm>
        </p:spPr>
        <p:txBody>
          <a:bodyPr anchor="ctr"/>
          <a:lstStyle>
            <a:lvl1pPr>
              <a:defRPr sz="700"/>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11" name="Text Placeholder 3"/>
          <p:cNvSpPr>
            <a:spLocks noGrp="1"/>
          </p:cNvSpPr>
          <p:nvPr>
            <p:ph type="body" sz="quarter" idx="14"/>
          </p:nvPr>
        </p:nvSpPr>
        <p:spPr>
          <a:xfrm>
            <a:off x="886117" y="900118"/>
            <a:ext cx="4574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11"/>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4" name="Text Placeholder 5"/>
          <p:cNvSpPr>
            <a:spLocks noGrp="1"/>
          </p:cNvSpPr>
          <p:nvPr>
            <p:ph type="body" sz="quarter" idx="15"/>
          </p:nvPr>
        </p:nvSpPr>
        <p:spPr>
          <a:xfrm>
            <a:off x="539721" y="1778000"/>
            <a:ext cx="4159279" cy="4447381"/>
          </a:xfrm>
        </p:spPr>
        <p:txBody>
          <a:bodyPr/>
          <a:lstStyle>
            <a:lvl1pPr>
              <a:defRPr sz="18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 Image RIght 3">
    <p:spTree>
      <p:nvGrpSpPr>
        <p:cNvPr id="1" name=""/>
        <p:cNvGrpSpPr/>
        <p:nvPr/>
      </p:nvGrpSpPr>
      <p:grpSpPr>
        <a:xfrm>
          <a:off x="0" y="0"/>
          <a:ext cx="0" cy="0"/>
          <a:chOff x="0" y="0"/>
          <a:chExt cx="0" cy="0"/>
        </a:xfrm>
      </p:grpSpPr>
      <p:pic>
        <p:nvPicPr>
          <p:cNvPr id="8" name="Picture Placeholder 41" descr="AdobeStock_44797039_Preview.jpeg"/>
          <p:cNvPicPr>
            <a:picLocks noChangeAspect="1"/>
          </p:cNvPicPr>
          <p:nvPr/>
        </p:nvPicPr>
        <p:blipFill rotWithShape="1">
          <a:blip r:embed="rId2" cstate="screen">
            <a:alphaModFix amt="7000"/>
            <a:extLst>
              <a:ext uri="{28A0092B-C50C-407E-A947-70E740481C1C}">
                <a14:useLocalDpi xmlns:a14="http://schemas.microsoft.com/office/drawing/2010/main"/>
              </a:ext>
            </a:extLst>
          </a:blip>
          <a:srcRect l="-12"/>
          <a:stretch/>
        </p:blipFill>
        <p:spPr>
          <a:xfrm>
            <a:off x="0" y="1"/>
            <a:ext cx="12188825" cy="6857999"/>
          </a:xfrm>
          <a:prstGeom prst="rect">
            <a:avLst/>
          </a:prstGeom>
        </p:spPr>
      </p:pic>
      <p:sp>
        <p:nvSpPr>
          <p:cNvPr id="5" name="Picture Placeholder 4"/>
          <p:cNvSpPr>
            <a:spLocks noGrp="1"/>
          </p:cNvSpPr>
          <p:nvPr>
            <p:ph type="pic" sz="quarter" idx="11"/>
          </p:nvPr>
        </p:nvSpPr>
        <p:spPr>
          <a:xfrm>
            <a:off x="6933109" y="0"/>
            <a:ext cx="4947429" cy="6857999"/>
          </a:xfrm>
          <a:effectLst/>
        </p:spPr>
        <p:txBody>
          <a:bodyPr/>
          <a:lstStyle/>
          <a:p>
            <a:endParaRPr lang="en-US" dirty="0"/>
          </a:p>
        </p:txBody>
      </p:sp>
      <p:sp>
        <p:nvSpPr>
          <p:cNvPr id="4" name="Title 3"/>
          <p:cNvSpPr>
            <a:spLocks noGrp="1"/>
          </p:cNvSpPr>
          <p:nvPr>
            <p:ph type="title"/>
          </p:nvPr>
        </p:nvSpPr>
        <p:spPr>
          <a:xfrm>
            <a:off x="539722" y="381636"/>
            <a:ext cx="4204752"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933109"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2" y="1273810"/>
            <a:ext cx="4204752" cy="455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1" name="Straight Connector 10"/>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21" y="1535113"/>
            <a:ext cx="5231477"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721" y="2336799"/>
            <a:ext cx="5231477"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4154" y="1535113"/>
            <a:ext cx="5233532" cy="639762"/>
          </a:xfrm>
        </p:spPr>
        <p:txBody>
          <a:bodyPr anchor="b"/>
          <a:lstStyle>
            <a:lvl1pPr marL="0" indent="0">
              <a:buNone/>
              <a:defRPr sz="2000" b="0" i="0">
                <a:solidFill>
                  <a:schemeClr val="tx1">
                    <a:lumMod val="75000"/>
                    <a:lumOff val="25000"/>
                  </a:schemeClr>
                </a:solidFill>
                <a:latin typeface="Brandon Grotesque Medium"/>
                <a:cs typeface="Brandon Grotesque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4154" y="2336799"/>
            <a:ext cx="5233532" cy="378936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41F1D7E-CAC4-C542-8AFB-2D8BB8BD2402}"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7"/>
          <p:cNvSpPr>
            <a:spLocks noGrp="1"/>
          </p:cNvSpPr>
          <p:nvPr>
            <p:ph type="body" sz="quarter" idx="14"/>
          </p:nvPr>
        </p:nvSpPr>
        <p:spPr>
          <a:xfrm>
            <a:off x="885796" y="1472365"/>
            <a:ext cx="10509600" cy="4674435"/>
          </a:xfrm>
        </p:spPr>
        <p:txBody>
          <a:bodyPr/>
          <a:lstStyle>
            <a:lvl1pPr>
              <a:defRPr sz="1400"/>
            </a:lvl1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 Subtitle + Cave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1F1D7E-CAC4-C542-8AFB-2D8BB8BD2402}" type="slidenum">
              <a:rPr lang="en-US" smtClean="0"/>
              <a:t>‹#›</a:t>
            </a:fld>
            <a:endParaRPr lang="en-US" dirty="0"/>
          </a:p>
        </p:txBody>
      </p:sp>
      <p:sp>
        <p:nvSpPr>
          <p:cNvPr id="4"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6" name="Isosceles Triangle 5"/>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8" name="Text Placeholder 4"/>
          <p:cNvSpPr>
            <a:spLocks noGrp="1"/>
          </p:cNvSpPr>
          <p:nvPr>
            <p:ph type="body" sz="quarter" idx="14"/>
          </p:nvPr>
        </p:nvSpPr>
        <p:spPr>
          <a:xfrm>
            <a:off x="1991258"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 Text + Image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4" name="Title 3"/>
          <p:cNvSpPr>
            <a:spLocks noGrp="1"/>
          </p:cNvSpPr>
          <p:nvPr>
            <p:ph type="title"/>
          </p:nvPr>
        </p:nvSpPr>
        <p:spPr>
          <a:xfrm>
            <a:off x="539722" y="381636"/>
            <a:ext cx="7425184" cy="502284"/>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539720" y="1502410"/>
            <a:ext cx="7425185" cy="4551363"/>
          </a:xfrm>
        </p:spPr>
        <p:txBody>
          <a:bodyPr/>
          <a:lstStyle>
            <a:lvl2pPr>
              <a:spcBef>
                <a:spcPts val="3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3"/>
          </p:nvPr>
        </p:nvSpPr>
        <p:spPr>
          <a:xfrm>
            <a:off x="2905658" y="6673513"/>
            <a:ext cx="9520033" cy="163436"/>
          </a:xfrm>
        </p:spPr>
        <p:txBody>
          <a:bodyPr anchor="ctr"/>
          <a:lstStyle>
            <a:lvl1pPr>
              <a:defRPr sz="700"/>
            </a:lvl1pPr>
          </a:lstStyle>
          <a:p>
            <a:pPr lvl="0"/>
            <a:r>
              <a:rPr lang="en-US"/>
              <a:t>Edit Master text styles</a:t>
            </a:r>
          </a:p>
        </p:txBody>
      </p:sp>
      <p:sp>
        <p:nvSpPr>
          <p:cNvPr id="11" name="Text Placeholder 3"/>
          <p:cNvSpPr>
            <a:spLocks noGrp="1"/>
          </p:cNvSpPr>
          <p:nvPr>
            <p:ph type="body" sz="quarter" idx="14"/>
          </p:nvPr>
        </p:nvSpPr>
        <p:spPr>
          <a:xfrm>
            <a:off x="886118" y="900118"/>
            <a:ext cx="7078788"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12"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5" name="Picture Placeholder 4"/>
          <p:cNvSpPr>
            <a:spLocks noGrp="1"/>
          </p:cNvSpPr>
          <p:nvPr>
            <p:ph type="pic" sz="quarter" idx="11"/>
          </p:nvPr>
        </p:nvSpPr>
        <p:spPr>
          <a:xfrm>
            <a:off x="8349185" y="20688"/>
            <a:ext cx="3073663" cy="6857999"/>
          </a:xfrm>
          <a:effectLst/>
        </p:spPr>
        <p:txBody>
          <a:bodyPr/>
          <a:lstStyle/>
          <a:p>
            <a:r>
              <a:rPr lang="en-US"/>
              <a:t>Click icon to add picture</a:t>
            </a:r>
            <a:endParaRPr lang="en-US" dirty="0"/>
          </a:p>
        </p:txBody>
      </p:sp>
      <p:cxnSp>
        <p:nvCxnSpPr>
          <p:cNvPr id="13" name="Straight Connector 12"/>
          <p:cNvCxnSpPr>
            <a:cxnSpLocks/>
          </p:cNvCxnSpPr>
          <p:nvPr/>
        </p:nvCxnSpPr>
        <p:spPr>
          <a:xfrm flipV="1">
            <a:off x="8296393" y="-276724"/>
            <a:ext cx="28728" cy="7185865"/>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flipV="1">
            <a:off x="11446912" y="-192502"/>
            <a:ext cx="0" cy="7134724"/>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1F1D7E-CAC4-C542-8AFB-2D8BB8BD2402}" type="slidenum">
              <a:rPr lang="en-US" smtClean="0"/>
              <a:t>‹#›</a:t>
            </a:fld>
            <a:endParaRPr lang="en-US"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lvl1pPr>
          </a:lstStyle>
          <a:p>
            <a:endParaRPr lang="en-US"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ull Image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0" y="0"/>
            <a:ext cx="12188825" cy="6858000"/>
          </a:xfrm>
        </p:spPr>
        <p:txBody>
          <a:bodyPr anchor="ctr"/>
          <a:lstStyle>
            <a:lvl1pPr algn="ctr">
              <a:defRPr>
                <a:solidFill>
                  <a:srgbClr val="FFFFFF"/>
                </a:solidFill>
              </a:defRPr>
            </a:lvl1pPr>
          </a:lstStyle>
          <a:p>
            <a:endParaRPr lang="en-US" dirty="0"/>
          </a:p>
        </p:txBody>
      </p:sp>
      <p:sp>
        <p:nvSpPr>
          <p:cNvPr id="2" name="Title 1"/>
          <p:cNvSpPr>
            <a:spLocks noGrp="1"/>
          </p:cNvSpPr>
          <p:nvPr>
            <p:ph type="title"/>
          </p:nvPr>
        </p:nvSpPr>
        <p:spPr>
          <a:xfrm>
            <a:off x="539721" y="565152"/>
            <a:ext cx="11144279" cy="502284"/>
          </a:xfrm>
        </p:spPr>
        <p:txBody>
          <a:bodyPr/>
          <a:lstStyle>
            <a:lvl1pPr algn="ctr">
              <a:defRPr sz="4000">
                <a:solidFill>
                  <a:srgbClr val="FFFFFF"/>
                </a:solidFill>
              </a:defRPr>
            </a:lvl1pPr>
          </a:lstStyle>
          <a:p>
            <a:r>
              <a:rPr lang="en-US" dirty="0"/>
              <a:t>Click to edit Master title style</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a:t>Edit Master text styles</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7" name="Rectangle 6"/>
          <p:cNvSpPr/>
          <p:nvPr/>
        </p:nvSpPr>
        <p:spPr>
          <a:xfrm>
            <a:off x="7543860" y="2"/>
            <a:ext cx="3468638" cy="67366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a:t>Edit Master text styles</a:t>
            </a:r>
          </a:p>
        </p:txBody>
      </p:sp>
      <p:sp>
        <p:nvSpPr>
          <p:cNvPr id="4" name="Picture Placeholder 3"/>
          <p:cNvSpPr>
            <a:spLocks noGrp="1"/>
          </p:cNvSpPr>
          <p:nvPr>
            <p:ph type="pic" sz="quarter" idx="14"/>
          </p:nvPr>
        </p:nvSpPr>
        <p:spPr>
          <a:xfrm>
            <a:off x="7543859" y="584200"/>
            <a:ext cx="3468638" cy="3848100"/>
          </a:xfrm>
          <a:effectLst>
            <a:outerShdw blurRad="47625" dist="12700" dir="2700000" algn="tl" rotWithShape="0">
              <a:prstClr val="black">
                <a:alpha val="40000"/>
              </a:prstClr>
            </a:outerShdw>
          </a:effectLst>
        </p:spPr>
        <p:txBody>
          <a:bodyPr/>
          <a:lstStyle/>
          <a:p>
            <a:r>
              <a:rPr lang="en-US" dirty="0"/>
              <a:t>Click icon to add picture</a:t>
            </a:r>
          </a:p>
        </p:txBody>
      </p:sp>
      <p:sp>
        <p:nvSpPr>
          <p:cNvPr id="8" name="TextBox 7"/>
          <p:cNvSpPr txBox="1"/>
          <p:nvPr/>
        </p:nvSpPr>
        <p:spPr>
          <a:xfrm>
            <a:off x="539722" y="12304"/>
            <a:ext cx="1510542" cy="369332"/>
          </a:xfrm>
          <a:prstGeom prst="rect">
            <a:avLst/>
          </a:prstGeom>
          <a:noFill/>
        </p:spPr>
        <p:txBody>
          <a:bodyPr wrap="none" rtlCol="0">
            <a:spAutoFit/>
          </a:bodyPr>
          <a:lstStyle/>
          <a:p>
            <a:r>
              <a:rPr lang="en-US" sz="1799" dirty="0">
                <a:solidFill>
                  <a:srgbClr val="8DC53F"/>
                </a:solidFill>
                <a:cs typeface="Brandon Grotesque Regular"/>
              </a:rPr>
              <a:t>CASE STUDY</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0" name="Straight Connector 9"/>
          <p:cNvCxnSpPr/>
          <p:nvPr/>
        </p:nvCxnSpPr>
        <p:spPr>
          <a:xfrm>
            <a:off x="2079471"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a:t>Edit Master text styles</a:t>
            </a:r>
          </a:p>
        </p:txBody>
      </p:sp>
      <p:grpSp>
        <p:nvGrpSpPr>
          <p:cNvPr id="19" name="Group 18"/>
          <p:cNvGrpSpPr/>
          <p:nvPr/>
        </p:nvGrpSpPr>
        <p:grpSpPr>
          <a:xfrm>
            <a:off x="2329553" y="1772963"/>
            <a:ext cx="7562256" cy="3779054"/>
            <a:chOff x="2329553" y="1453960"/>
            <a:chExt cx="7562256" cy="4407894"/>
          </a:xfrm>
        </p:grpSpPr>
        <p:cxnSp>
          <p:nvCxnSpPr>
            <p:cNvPr id="8" name="Straight Connector 7"/>
            <p:cNvCxnSpPr/>
            <p:nvPr/>
          </p:nvCxnSpPr>
          <p:spPr>
            <a:xfrm flipV="1">
              <a:off x="6110681"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001245"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9891809"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0117"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329553" y="1453960"/>
              <a:ext cx="0" cy="4407894"/>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4"/>
          </p:nvPr>
        </p:nvSpPr>
        <p:spPr>
          <a:xfrm>
            <a:off x="539721" y="258214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2430285" y="258233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6"/>
          </p:nvPr>
        </p:nvSpPr>
        <p:spPr>
          <a:xfrm>
            <a:off x="4320849" y="258233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17"/>
          </p:nvPr>
        </p:nvSpPr>
        <p:spPr>
          <a:xfrm>
            <a:off x="8101977" y="258233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18"/>
          </p:nvPr>
        </p:nvSpPr>
        <p:spPr>
          <a:xfrm>
            <a:off x="6211413" y="258233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p:cNvSpPr>
            <a:spLocks noGrp="1"/>
          </p:cNvSpPr>
          <p:nvPr>
            <p:ph type="body" sz="quarter" idx="19"/>
          </p:nvPr>
        </p:nvSpPr>
        <p:spPr>
          <a:xfrm>
            <a:off x="9992544" y="2582336"/>
            <a:ext cx="1789832" cy="2844799"/>
          </a:xfrm>
        </p:spPr>
        <p:txBody>
          <a:bodyPr/>
          <a:lstStyle>
            <a:lvl1pPr algn="l">
              <a:defRPr sz="1200"/>
            </a:lvl1pPr>
            <a:lvl2pPr marL="111092" indent="-111092" algn="l">
              <a:defRPr sz="1200"/>
            </a:lvl2pPr>
            <a:lvl3pPr algn="l">
              <a:defRPr sz="1100"/>
            </a:lvl3pPr>
            <a:lvl4pPr algn="l">
              <a:defRPr sz="1400"/>
            </a:lvl4pPr>
            <a:lvl5pPr algn="l">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20"/>
          </p:nvPr>
        </p:nvSpPr>
        <p:spPr>
          <a:xfrm>
            <a:off x="539721" y="177277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
        <p:nvSpPr>
          <p:cNvPr id="21" name="Text Placeholder 3"/>
          <p:cNvSpPr>
            <a:spLocks noGrp="1"/>
          </p:cNvSpPr>
          <p:nvPr>
            <p:ph type="body" sz="quarter" idx="21"/>
          </p:nvPr>
        </p:nvSpPr>
        <p:spPr>
          <a:xfrm>
            <a:off x="2430285" y="177296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
        <p:nvSpPr>
          <p:cNvPr id="22" name="Text Placeholder 3"/>
          <p:cNvSpPr>
            <a:spLocks noGrp="1"/>
          </p:cNvSpPr>
          <p:nvPr>
            <p:ph type="body" sz="quarter" idx="22"/>
          </p:nvPr>
        </p:nvSpPr>
        <p:spPr>
          <a:xfrm>
            <a:off x="4320849" y="177296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
        <p:nvSpPr>
          <p:cNvPr id="23" name="Text Placeholder 3"/>
          <p:cNvSpPr>
            <a:spLocks noGrp="1"/>
          </p:cNvSpPr>
          <p:nvPr>
            <p:ph type="body" sz="quarter" idx="23"/>
          </p:nvPr>
        </p:nvSpPr>
        <p:spPr>
          <a:xfrm>
            <a:off x="8101977" y="177296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
        <p:nvSpPr>
          <p:cNvPr id="24" name="Text Placeholder 3"/>
          <p:cNvSpPr>
            <a:spLocks noGrp="1"/>
          </p:cNvSpPr>
          <p:nvPr>
            <p:ph type="body" sz="quarter" idx="24"/>
          </p:nvPr>
        </p:nvSpPr>
        <p:spPr>
          <a:xfrm>
            <a:off x="6211413" y="177296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
        <p:nvSpPr>
          <p:cNvPr id="25" name="Text Placeholder 3"/>
          <p:cNvSpPr>
            <a:spLocks noGrp="1"/>
          </p:cNvSpPr>
          <p:nvPr>
            <p:ph type="body" sz="quarter" idx="25"/>
          </p:nvPr>
        </p:nvSpPr>
        <p:spPr>
          <a:xfrm>
            <a:off x="9992544" y="1772964"/>
            <a:ext cx="1789832" cy="640036"/>
          </a:xfrm>
        </p:spPr>
        <p:txBody>
          <a:bodyPr anchor="b"/>
          <a:lstStyle>
            <a:lvl1pPr algn="l">
              <a:defRPr sz="1400">
                <a:solidFill>
                  <a:schemeClr val="accent1"/>
                </a:solidFill>
                <a:latin typeface="Brandon Grotesque Medium"/>
                <a:cs typeface="Brandon Grotesque Medium"/>
              </a:defRPr>
            </a:lvl1pPr>
            <a:lvl2pPr marL="111092" indent="-111092" algn="l">
              <a:defRPr sz="1100"/>
            </a:lvl2pPr>
            <a:lvl3pPr algn="l">
              <a:defRPr sz="1100"/>
            </a:lvl3pPr>
            <a:lvl4pPr algn="l">
              <a:defRPr sz="1400"/>
            </a:lvl4pPr>
            <a:lvl5pPr algn="l">
              <a:defRPr sz="1200"/>
            </a:lvl5pPr>
          </a:lstStyle>
          <a:p>
            <a:pPr lvl="0"/>
            <a:r>
              <a:rPr lang="en-US"/>
              <a:t>Edit Master text styles</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 Tex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1" y="910427"/>
            <a:ext cx="12188825" cy="2078664"/>
          </a:xfrm>
        </p:spPr>
        <p:txBody>
          <a:bodyPr/>
          <a:lstStyle/>
          <a:p>
            <a:r>
              <a:rPr lang="en-US" dirty="0"/>
              <a:t>Click icon to add picture</a:t>
            </a:r>
          </a:p>
        </p:txBody>
      </p:sp>
      <p:cxnSp>
        <p:nvCxnSpPr>
          <p:cNvPr id="17" name="Straight Connector 16"/>
          <p:cNvCxnSpPr/>
          <p:nvPr/>
        </p:nvCxnSpPr>
        <p:spPr>
          <a:xfrm>
            <a:off x="2" y="2989091"/>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 y="910206"/>
            <a:ext cx="1218282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2"/>
          </p:nvPr>
        </p:nvSpPr>
        <p:spPr>
          <a:xfrm>
            <a:off x="1977013" y="3228547"/>
            <a:ext cx="9339263" cy="2932225"/>
          </a:xfrm>
        </p:spPr>
        <p:txBody>
          <a:bodyPr/>
          <a:lstStyle>
            <a:lvl1pPr>
              <a:defRPr sz="1799"/>
            </a:lvl1pPr>
            <a:lvl2pPr>
              <a:defRPr sz="1799"/>
            </a:lvl2pPr>
            <a:lvl3pPr>
              <a:defRPr sz="1600"/>
            </a:lvl3pPr>
            <a:lvl4pPr>
              <a:defRPr sz="1799"/>
            </a:lvl4pPr>
            <a:lvl5pPr>
              <a:defRPr sz="179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Image +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6007099" y="1778000"/>
            <a:ext cx="5991367" cy="2044700"/>
          </a:xfrm>
          <a:effectLst>
            <a:outerShdw blurRad="44450" dist="25400" dir="2700000" algn="tl" rotWithShape="0">
              <a:prstClr val="black">
                <a:alpha val="40000"/>
              </a:prstClr>
            </a:outerShdw>
          </a:effectLst>
        </p:spPr>
        <p:txBody>
          <a:bodyPr/>
          <a:lstStyle/>
          <a:p>
            <a:r>
              <a:rPr lang="en-US" dirty="0"/>
              <a:t>Click icon to add picture</a:t>
            </a:r>
          </a:p>
        </p:txBody>
      </p:sp>
      <p:sp>
        <p:nvSpPr>
          <p:cNvPr id="7" name="Picture Placeholder 4"/>
          <p:cNvSpPr>
            <a:spLocks noGrp="1"/>
          </p:cNvSpPr>
          <p:nvPr>
            <p:ph type="pic" sz="quarter" idx="12"/>
          </p:nvPr>
        </p:nvSpPr>
        <p:spPr>
          <a:xfrm>
            <a:off x="6004844" y="4102101"/>
            <a:ext cx="5971747" cy="2044700"/>
          </a:xfrm>
          <a:effectLst>
            <a:outerShdw blurRad="44450" dist="25400" dir="2700000" algn="tl" rotWithShape="0">
              <a:prstClr val="black">
                <a:alpha val="40000"/>
              </a:prstClr>
            </a:outerShdw>
          </a:effectLst>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3"/>
          </p:nvPr>
        </p:nvSpPr>
        <p:spPr>
          <a:xfrm>
            <a:off x="886117" y="900118"/>
            <a:ext cx="10797883" cy="406400"/>
          </a:xfrm>
        </p:spPr>
        <p:txBody>
          <a:bodyPr/>
          <a:lstStyle>
            <a:lvl1pPr>
              <a:defRPr sz="1799">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10" name="Isosceles Triangle 9"/>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11" name="Text Placeholder 5"/>
          <p:cNvSpPr>
            <a:spLocks noGrp="1"/>
          </p:cNvSpPr>
          <p:nvPr>
            <p:ph type="body" sz="quarter" idx="14"/>
          </p:nvPr>
        </p:nvSpPr>
        <p:spPr>
          <a:xfrm>
            <a:off x="539722" y="1778002"/>
            <a:ext cx="5162579" cy="4447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 Image Right 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562602" y="381638"/>
            <a:ext cx="6230792" cy="5843745"/>
          </a:xfrm>
          <a:ln>
            <a:solidFill>
              <a:srgbClr val="8DC53F"/>
            </a:solidFill>
          </a:ln>
          <a:effectLst/>
        </p:spPr>
        <p:txBody>
          <a:bodyPr/>
          <a:lstStyle/>
          <a:p>
            <a:r>
              <a:rPr lang="en-US" dirty="0"/>
              <a:t>Click icon to add picture</a:t>
            </a:r>
          </a:p>
        </p:txBody>
      </p:sp>
      <p:sp>
        <p:nvSpPr>
          <p:cNvPr id="4" name="Title 3"/>
          <p:cNvSpPr>
            <a:spLocks noGrp="1"/>
          </p:cNvSpPr>
          <p:nvPr>
            <p:ph type="title"/>
          </p:nvPr>
        </p:nvSpPr>
        <p:spPr>
          <a:xfrm>
            <a:off x="539722" y="381636"/>
            <a:ext cx="4970729" cy="502284"/>
          </a:xfrm>
        </p:spPr>
        <p:txBody>
          <a:bodyPr/>
          <a:lstStyle/>
          <a:p>
            <a:r>
              <a:rPr lang="en-US"/>
              <a:t>Click to edit Master title style</a:t>
            </a:r>
            <a:endParaRPr lang="en-US" dirty="0"/>
          </a:p>
        </p:txBody>
      </p:sp>
      <p:sp>
        <p:nvSpPr>
          <p:cNvPr id="9"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a:t>Edit Master text styles</a:t>
            </a:r>
          </a:p>
        </p:txBody>
      </p:sp>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11" name="Text Placeholder 3"/>
          <p:cNvSpPr>
            <a:spLocks noGrp="1"/>
          </p:cNvSpPr>
          <p:nvPr>
            <p:ph type="body" sz="quarter" idx="14"/>
          </p:nvPr>
        </p:nvSpPr>
        <p:spPr>
          <a:xfrm>
            <a:off x="886118" y="900118"/>
            <a:ext cx="4574883" cy="406400"/>
          </a:xfrm>
        </p:spPr>
        <p:txBody>
          <a:bodyPr/>
          <a:lstStyle>
            <a:lvl1pPr>
              <a:defRPr sz="1799">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12" name="Isosceles Triangle 11"/>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14" name="Text Placeholder 5"/>
          <p:cNvSpPr>
            <a:spLocks noGrp="1"/>
          </p:cNvSpPr>
          <p:nvPr>
            <p:ph type="body" sz="quarter" idx="15"/>
          </p:nvPr>
        </p:nvSpPr>
        <p:spPr>
          <a:xfrm>
            <a:off x="539721" y="1778002"/>
            <a:ext cx="4159279" cy="4447381"/>
          </a:xfrm>
        </p:spPr>
        <p:txBody>
          <a:bodyPr/>
          <a:lstStyle>
            <a:lvl1pPr>
              <a:defRPr sz="1799"/>
            </a:lvl1pPr>
            <a:lvl2pPr>
              <a:defRPr sz="1600"/>
            </a:lvl2pPr>
            <a:lvl3pPr>
              <a:defRPr sz="1600"/>
            </a:lvl3pPr>
            <a:lvl4pPr>
              <a:defRPr sz="1799"/>
            </a:lvl4pPr>
            <a:lvl5pPr>
              <a:defRPr sz="179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Image +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6007099" y="1778000"/>
            <a:ext cx="5991367" cy="2044700"/>
          </a:xfrm>
          <a:effectLst>
            <a:outerShdw blurRad="44450" dist="25400" dir="2700000" algn="tl" rotWithShape="0">
              <a:prstClr val="black">
                <a:alpha val="40000"/>
              </a:prstClr>
            </a:outerShdw>
          </a:effectLst>
        </p:spPr>
        <p:txBody>
          <a:bodyPr/>
          <a:lstStyle/>
          <a:p>
            <a:r>
              <a:rPr lang="en-US"/>
              <a:t>Click icon to add picture</a:t>
            </a:r>
            <a:endParaRPr lang="en-US" dirty="0"/>
          </a:p>
        </p:txBody>
      </p:sp>
      <p:sp>
        <p:nvSpPr>
          <p:cNvPr id="7" name="Picture Placeholder 4"/>
          <p:cNvSpPr>
            <a:spLocks noGrp="1"/>
          </p:cNvSpPr>
          <p:nvPr>
            <p:ph type="pic" sz="quarter" idx="12"/>
          </p:nvPr>
        </p:nvSpPr>
        <p:spPr>
          <a:xfrm>
            <a:off x="6004843" y="4102101"/>
            <a:ext cx="5971747" cy="2044700"/>
          </a:xfrm>
          <a:effectLst>
            <a:outerShdw blurRad="44450" dist="25400" dir="2700000" algn="tl" rotWithShape="0">
              <a:prstClr val="black">
                <a:alpha val="40000"/>
              </a:prstClr>
            </a:outerShdw>
          </a:effectLst>
        </p:spPr>
        <p:txBody>
          <a:body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3"/>
          </p:nvPr>
        </p:nvSpPr>
        <p:spPr>
          <a:xfrm>
            <a:off x="886117" y="900118"/>
            <a:ext cx="10797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10" name="Isosceles Triangle 9"/>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1" name="Text Placeholder 5"/>
          <p:cNvSpPr>
            <a:spLocks noGrp="1"/>
          </p:cNvSpPr>
          <p:nvPr>
            <p:ph type="body" sz="quarter" idx="14"/>
          </p:nvPr>
        </p:nvSpPr>
        <p:spPr>
          <a:xfrm>
            <a:off x="539721" y="1778000"/>
            <a:ext cx="5162579" cy="4447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95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 Image RIght 3">
    <p:spTree>
      <p:nvGrpSpPr>
        <p:cNvPr id="1" name=""/>
        <p:cNvGrpSpPr/>
        <p:nvPr/>
      </p:nvGrpSpPr>
      <p:grpSpPr>
        <a:xfrm>
          <a:off x="0" y="0"/>
          <a:ext cx="0" cy="0"/>
          <a:chOff x="0" y="0"/>
          <a:chExt cx="0" cy="0"/>
        </a:xfrm>
      </p:grpSpPr>
      <p:pic>
        <p:nvPicPr>
          <p:cNvPr id="8" name="Picture Placeholder 41" descr="AdobeStock_44797039_Preview.jpeg"/>
          <p:cNvPicPr>
            <a:picLocks noChangeAspect="1"/>
          </p:cNvPicPr>
          <p:nvPr/>
        </p:nvPicPr>
        <p:blipFill rotWithShape="1">
          <a:blip r:embed="rId2" cstate="screen">
            <a:alphaModFix amt="7000"/>
            <a:extLst>
              <a:ext uri="{28A0092B-C50C-407E-A947-70E740481C1C}">
                <a14:useLocalDpi xmlns:a14="http://schemas.microsoft.com/office/drawing/2010/main"/>
              </a:ext>
            </a:extLst>
          </a:blip>
          <a:srcRect l="-12"/>
          <a:stretch/>
        </p:blipFill>
        <p:spPr>
          <a:xfrm>
            <a:off x="1" y="3"/>
            <a:ext cx="12188825" cy="6857999"/>
          </a:xfrm>
          <a:prstGeom prst="rect">
            <a:avLst/>
          </a:prstGeom>
        </p:spPr>
      </p:pic>
      <p:sp>
        <p:nvSpPr>
          <p:cNvPr id="5" name="Picture Placeholder 4"/>
          <p:cNvSpPr>
            <a:spLocks noGrp="1"/>
          </p:cNvSpPr>
          <p:nvPr>
            <p:ph type="pic" sz="quarter" idx="11"/>
          </p:nvPr>
        </p:nvSpPr>
        <p:spPr>
          <a:xfrm>
            <a:off x="6933109" y="2"/>
            <a:ext cx="4947429" cy="6857999"/>
          </a:xfrm>
          <a:effectLst/>
        </p:spPr>
        <p:txBody>
          <a:bodyPr/>
          <a:lstStyle/>
          <a:p>
            <a:r>
              <a:rPr lang="en-US" dirty="0"/>
              <a:t>Click icon to add picture</a:t>
            </a:r>
          </a:p>
        </p:txBody>
      </p:sp>
      <p:sp>
        <p:nvSpPr>
          <p:cNvPr id="4" name="Title 3"/>
          <p:cNvSpPr>
            <a:spLocks noGrp="1"/>
          </p:cNvSpPr>
          <p:nvPr>
            <p:ph type="title"/>
          </p:nvPr>
        </p:nvSpPr>
        <p:spPr>
          <a:xfrm>
            <a:off x="539723" y="381636"/>
            <a:ext cx="4204752" cy="502284"/>
          </a:xfrm>
        </p:spPr>
        <p:txBody>
          <a:bodyPr/>
          <a:lstStyle/>
          <a:p>
            <a:r>
              <a:rPr lang="en-US"/>
              <a:t>Click to edit Master title style</a:t>
            </a:r>
            <a:endParaRPr lang="en-US" dirty="0"/>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933109"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3" y="1273812"/>
            <a:ext cx="4204752" cy="455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11" name="Straight Connector 10"/>
          <p:cNvCxnSpPr/>
          <p:nvPr/>
        </p:nvCxnSpPr>
        <p:spPr>
          <a:xfrm>
            <a:off x="2079471"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22" y="1535113"/>
            <a:ext cx="5231477" cy="639762"/>
          </a:xfrm>
        </p:spPr>
        <p:txBody>
          <a:bodyPr anchor="b"/>
          <a:lstStyle>
            <a:lvl1pPr marL="0" indent="0">
              <a:buNone/>
              <a:defRPr sz="1999" b="0" i="0">
                <a:solidFill>
                  <a:schemeClr val="tx1">
                    <a:lumMod val="75000"/>
                    <a:lumOff val="25000"/>
                  </a:schemeClr>
                </a:solidFill>
                <a:latin typeface="Brandon Grotesque Medium"/>
                <a:cs typeface="Brandon Grotesque Medium"/>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539722" y="2336801"/>
            <a:ext cx="5231477" cy="3789363"/>
          </a:xfrm>
        </p:spPr>
        <p:txBody>
          <a:bodyPr/>
          <a:lstStyle>
            <a:lvl1pPr>
              <a:defRPr sz="1799"/>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4155" y="1535113"/>
            <a:ext cx="5233532" cy="639762"/>
          </a:xfrm>
        </p:spPr>
        <p:txBody>
          <a:bodyPr anchor="b"/>
          <a:lstStyle>
            <a:lvl1pPr marL="0" indent="0">
              <a:buNone/>
              <a:defRPr sz="1999" b="0" i="0">
                <a:solidFill>
                  <a:schemeClr val="tx1">
                    <a:lumMod val="75000"/>
                    <a:lumOff val="25000"/>
                  </a:schemeClr>
                </a:solidFill>
                <a:latin typeface="Brandon Grotesque Medium"/>
                <a:cs typeface="Brandon Grotesque Medium"/>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344155" y="2336801"/>
            <a:ext cx="5233532" cy="3789363"/>
          </a:xfrm>
        </p:spPr>
        <p:txBody>
          <a:bodyPr/>
          <a:lstStyle>
            <a:lvl1pPr>
              <a:defRPr sz="1799"/>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11" name="Title 10"/>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4" name="Text Placeholder 3"/>
          <p:cNvSpPr>
            <a:spLocks noGrp="1"/>
          </p:cNvSpPr>
          <p:nvPr>
            <p:ph type="body" sz="quarter" idx="13"/>
          </p:nvPr>
        </p:nvSpPr>
        <p:spPr>
          <a:xfrm>
            <a:off x="886117" y="900118"/>
            <a:ext cx="10797883" cy="406400"/>
          </a:xfrm>
        </p:spPr>
        <p:txBody>
          <a:bodyPr/>
          <a:lstStyle>
            <a:lvl1pPr>
              <a:defRPr sz="1799">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6" name="Isosceles Triangle 5"/>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8" name="Text Placeholder 7"/>
          <p:cNvSpPr>
            <a:spLocks noGrp="1"/>
          </p:cNvSpPr>
          <p:nvPr>
            <p:ph type="body" sz="quarter" idx="14"/>
          </p:nvPr>
        </p:nvSpPr>
        <p:spPr>
          <a:xfrm>
            <a:off x="885796" y="1472365"/>
            <a:ext cx="10509600" cy="4674435"/>
          </a:xfrm>
        </p:spPr>
        <p:txBody>
          <a:bodyPr/>
          <a:lstStyle>
            <a:lvl1pPr>
              <a:defRPr sz="1400"/>
            </a:lvl1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 Subtitle + Cave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4" name="Text Placeholder 3"/>
          <p:cNvSpPr>
            <a:spLocks noGrp="1"/>
          </p:cNvSpPr>
          <p:nvPr>
            <p:ph type="body" sz="quarter" idx="13"/>
          </p:nvPr>
        </p:nvSpPr>
        <p:spPr>
          <a:xfrm>
            <a:off x="886117" y="900118"/>
            <a:ext cx="10797883" cy="406400"/>
          </a:xfrm>
        </p:spPr>
        <p:txBody>
          <a:bodyPr/>
          <a:lstStyle>
            <a:lvl1pPr>
              <a:defRPr sz="1799">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6" name="Isosceles Triangle 5"/>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8" name="Text Placeholder 4"/>
          <p:cNvSpPr>
            <a:spLocks noGrp="1"/>
          </p:cNvSpPr>
          <p:nvPr>
            <p:ph type="body" sz="quarter" idx="14"/>
          </p:nvPr>
        </p:nvSpPr>
        <p:spPr>
          <a:xfrm>
            <a:off x="1991259" y="6654945"/>
            <a:ext cx="9520033" cy="163436"/>
          </a:xfrm>
        </p:spPr>
        <p:txBody>
          <a:bodyPr anchor="ctr"/>
          <a:lstStyle>
            <a:lvl1pPr>
              <a:defRPr sz="700"/>
            </a:lvl1pPr>
          </a:lstStyle>
          <a:p>
            <a:pPr lvl="0"/>
            <a:r>
              <a:rPr lang="en-US"/>
              <a:t>Edit Master text styles</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1" y="0"/>
            <a:ext cx="12188825" cy="6858000"/>
          </a:xfrm>
        </p:spPr>
        <p:txBody>
          <a:bodyPr anchor="ctr"/>
          <a:lstStyle>
            <a:lvl1pPr algn="ctr">
              <a:defRPr/>
            </a:lvl1pPr>
          </a:lstStyle>
          <a:p>
            <a:r>
              <a:rPr lang="en-US" dirty="0"/>
              <a:t>Click icon to add picture</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ull Image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8F225C56-4338-4C85-A94E-E414A7825F5E}"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1" y="0"/>
            <a:ext cx="12188825" cy="6858000"/>
          </a:xfrm>
        </p:spPr>
        <p:txBody>
          <a:bodyPr anchor="ctr"/>
          <a:lstStyle>
            <a:lvl1pPr algn="ctr">
              <a:defRPr>
                <a:solidFill>
                  <a:srgbClr val="FFFFFF"/>
                </a:solidFill>
              </a:defRPr>
            </a:lvl1pPr>
          </a:lstStyle>
          <a:p>
            <a:r>
              <a:rPr lang="en-US" dirty="0"/>
              <a:t>Click icon to add picture</a:t>
            </a:r>
          </a:p>
        </p:txBody>
      </p:sp>
      <p:sp>
        <p:nvSpPr>
          <p:cNvPr id="2" name="Title 1"/>
          <p:cNvSpPr>
            <a:spLocks noGrp="1"/>
          </p:cNvSpPr>
          <p:nvPr>
            <p:ph type="title"/>
          </p:nvPr>
        </p:nvSpPr>
        <p:spPr>
          <a:xfrm>
            <a:off x="539721" y="565152"/>
            <a:ext cx="11144279" cy="502284"/>
          </a:xfrm>
        </p:spPr>
        <p:txBody>
          <a:bodyPr/>
          <a:lstStyle>
            <a:lvl1pPr algn="ctr">
              <a:defRPr sz="3999">
                <a:solidFill>
                  <a:srgbClr val="FFFFFF"/>
                </a:solidFill>
              </a:defRPr>
            </a:lvl1pPr>
          </a:lstStyle>
          <a:p>
            <a:r>
              <a:rPr lang="en-US"/>
              <a:t>Click to edit Master title style</a:t>
            </a:r>
            <a:endParaRPr lang="en-US" dirty="0"/>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793393" y="6553783"/>
            <a:ext cx="183198" cy="182880"/>
          </a:xfrm>
          <a:prstGeom prst="ellipse">
            <a:avLst/>
          </a:prstGeom>
        </p:spPr>
        <p:txBody>
          <a:bodyPr/>
          <a:lstStyle/>
          <a:p>
            <a:fld id="{341F1D7E-CAC4-C542-8AFB-2D8BB8BD2402}" type="slidenum">
              <a:rPr lang="en-US" smtClean="0">
                <a:solidFill>
                  <a:srgbClr val="FFFFFF"/>
                </a:solidFill>
              </a:rPr>
              <a:pPr/>
              <a:t>‹#›</a:t>
            </a:fld>
            <a:endParaRPr lang="en-US" dirty="0">
              <a:solidFill>
                <a:srgbClr val="FFFFFF"/>
              </a:solidFill>
            </a:endParaRPr>
          </a:p>
        </p:txBody>
      </p:sp>
      <p:sp>
        <p:nvSpPr>
          <p:cNvPr id="4" name="Text Placeholder 3"/>
          <p:cNvSpPr>
            <a:spLocks noGrp="1"/>
          </p:cNvSpPr>
          <p:nvPr>
            <p:ph type="body" sz="quarter" idx="13"/>
          </p:nvPr>
        </p:nvSpPr>
        <p:spPr>
          <a:xfrm>
            <a:off x="886117" y="900118"/>
            <a:ext cx="10797883" cy="406400"/>
          </a:xfrm>
        </p:spPr>
        <p:txBody>
          <a:bodyPr/>
          <a:lstStyle>
            <a:lvl1pPr>
              <a:defRPr sz="1799">
                <a:solidFill>
                  <a:schemeClr val="tx1">
                    <a:lumMod val="65000"/>
                    <a:lumOff val="35000"/>
                  </a:schemeClr>
                </a:solidFill>
                <a:latin typeface="Brandon Grotesque Regular"/>
                <a:cs typeface="Brandon Grotesque Regular"/>
              </a:defRPr>
            </a:lvl1pPr>
          </a:lstStyle>
          <a:p>
            <a:pPr lvl="0"/>
            <a:r>
              <a:rPr lang="en-US" dirty="0"/>
              <a:t>Click to edit Master text styles</a:t>
            </a:r>
          </a:p>
        </p:txBody>
      </p:sp>
      <p:sp>
        <p:nvSpPr>
          <p:cNvPr id="6" name="Isosceles Triangle 5"/>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
        <p:nvSpPr>
          <p:cNvPr id="8" name="Text Placeholder 4"/>
          <p:cNvSpPr>
            <a:spLocks noGrp="1"/>
          </p:cNvSpPr>
          <p:nvPr>
            <p:ph type="body" sz="quarter" idx="14"/>
          </p:nvPr>
        </p:nvSpPr>
        <p:spPr>
          <a:xfrm>
            <a:off x="1991259"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2"/>
            <a:ext cx="3073663" cy="6857999"/>
          </a:xfrm>
          <a:effectLst/>
        </p:spPr>
        <p:txBody>
          <a:bodyPr/>
          <a:lstStyle/>
          <a:p>
            <a:endParaRPr lang="en-US" dirty="0"/>
          </a:p>
        </p:txBody>
      </p:sp>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341F1D7E-CAC4-C542-8AFB-2D8BB8BD2402}"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618583"/>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dirty="0"/>
              <a:t>Click to edit Master text styles</a:t>
            </a:r>
          </a:p>
        </p:txBody>
      </p:sp>
      <p:sp>
        <p:nvSpPr>
          <p:cNvPr id="11" name="Text Placeholder 3"/>
          <p:cNvSpPr>
            <a:spLocks noGrp="1"/>
          </p:cNvSpPr>
          <p:nvPr>
            <p:ph type="body" sz="quarter" idx="14"/>
          </p:nvPr>
        </p:nvSpPr>
        <p:spPr>
          <a:xfrm>
            <a:off x="886117" y="900118"/>
            <a:ext cx="10797883" cy="406400"/>
          </a:xfrm>
        </p:spPr>
        <p:txBody>
          <a:bodyPr/>
          <a:lstStyle>
            <a:lvl1pPr>
              <a:defRPr sz="1799">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dirty="0"/>
              <a:t>Click to edit Master text styles</a:t>
            </a:r>
          </a:p>
        </p:txBody>
      </p:sp>
      <p:sp>
        <p:nvSpPr>
          <p:cNvPr id="12" name="Isosceles Triangle 9"/>
          <p:cNvSpPr/>
          <p:nvPr/>
        </p:nvSpPr>
        <p:spPr>
          <a:xfrm rot="5400000">
            <a:off x="625981" y="967228"/>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rgbClr val="FFFFFF"/>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 Text + Image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2"/>
            <a:ext cx="3073663" cy="6857999"/>
          </a:xfrm>
          <a:effectLst/>
        </p:spPr>
        <p:txBody>
          <a:bodyPr/>
          <a:lstStyle/>
          <a:p>
            <a:endParaRPr lang="en-US" dirty="0"/>
          </a:p>
        </p:txBody>
      </p:sp>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341F1D7E-CAC4-C542-8AFB-2D8BB8BD2402}"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273812"/>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Image Right 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562601" y="381636"/>
            <a:ext cx="6230792" cy="5843745"/>
          </a:xfrm>
          <a:ln>
            <a:solidFill>
              <a:srgbClr val="8DC53F"/>
            </a:solidFill>
          </a:ln>
          <a:effectLst/>
        </p:spPr>
        <p:txBody>
          <a:bodyPr/>
          <a:lstStyle/>
          <a:p>
            <a:r>
              <a:rPr lang="en-US"/>
              <a:t>Click icon to add picture</a:t>
            </a:r>
            <a:endParaRPr lang="en-US" dirty="0"/>
          </a:p>
        </p:txBody>
      </p:sp>
      <p:sp>
        <p:nvSpPr>
          <p:cNvPr id="4" name="Title 3"/>
          <p:cNvSpPr>
            <a:spLocks noGrp="1"/>
          </p:cNvSpPr>
          <p:nvPr>
            <p:ph type="title"/>
          </p:nvPr>
        </p:nvSpPr>
        <p:spPr>
          <a:xfrm>
            <a:off x="539721" y="381636"/>
            <a:ext cx="4970729" cy="502284"/>
          </a:xfrm>
        </p:spPr>
        <p:txBody>
          <a:bodyPr/>
          <a:lstStyle/>
          <a:p>
            <a:r>
              <a:rPr lang="en-US"/>
              <a:t>Click to edit Master title style</a:t>
            </a:r>
            <a:endParaRPr lang="en-US" dirty="0"/>
          </a:p>
        </p:txBody>
      </p:sp>
      <p:sp>
        <p:nvSpPr>
          <p:cNvPr id="9" name="Text Placeholder 4"/>
          <p:cNvSpPr>
            <a:spLocks noGrp="1"/>
          </p:cNvSpPr>
          <p:nvPr>
            <p:ph type="body" sz="quarter" idx="13"/>
          </p:nvPr>
        </p:nvSpPr>
        <p:spPr>
          <a:xfrm>
            <a:off x="2914536" y="6676076"/>
            <a:ext cx="9520033" cy="163436"/>
          </a:xfrm>
        </p:spPr>
        <p:txBody>
          <a:bodyPr anchor="ctr"/>
          <a:lstStyle>
            <a:lvl1pPr>
              <a:defRPr sz="700"/>
            </a:lvl1pPr>
          </a:lstStyle>
          <a:p>
            <a:pPr lvl="0"/>
            <a:r>
              <a:rPr lang="en-US"/>
              <a:t>Edit Master text styles</a:t>
            </a:r>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11" name="Text Placeholder 3"/>
          <p:cNvSpPr>
            <a:spLocks noGrp="1"/>
          </p:cNvSpPr>
          <p:nvPr>
            <p:ph type="body" sz="quarter" idx="14"/>
          </p:nvPr>
        </p:nvSpPr>
        <p:spPr>
          <a:xfrm>
            <a:off x="886117" y="900118"/>
            <a:ext cx="4574883" cy="406400"/>
          </a:xfrm>
        </p:spPr>
        <p:txBody>
          <a:bodyPr/>
          <a:lstStyle>
            <a:lvl1pPr>
              <a:defRPr sz="1800">
                <a:solidFill>
                  <a:schemeClr val="tx1">
                    <a:lumMod val="65000"/>
                    <a:lumOff val="35000"/>
                  </a:schemeClr>
                </a:solidFill>
                <a:latin typeface="Brandon Grotesque Regular" panose="020B0503020203060202" pitchFamily="34" charset="0"/>
                <a:cs typeface="Brandon Grotesque Regular" panose="020B0503020203060202" pitchFamily="34" charset="0"/>
              </a:defRPr>
            </a:lvl1pPr>
          </a:lstStyle>
          <a:p>
            <a:pPr lvl="0"/>
            <a:r>
              <a:rPr lang="en-US"/>
              <a:t>Edit Master text styles</a:t>
            </a:r>
          </a:p>
        </p:txBody>
      </p:sp>
      <p:sp>
        <p:nvSpPr>
          <p:cNvPr id="12" name="Isosceles Triangle 11"/>
          <p:cNvSpPr/>
          <p:nvPr/>
        </p:nvSpPr>
        <p:spPr>
          <a:xfrm rot="5400000">
            <a:off x="625981" y="967227"/>
            <a:ext cx="279908" cy="24130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4" name="Text Placeholder 5"/>
          <p:cNvSpPr>
            <a:spLocks noGrp="1"/>
          </p:cNvSpPr>
          <p:nvPr>
            <p:ph type="body" sz="quarter" idx="15"/>
          </p:nvPr>
        </p:nvSpPr>
        <p:spPr>
          <a:xfrm>
            <a:off x="539721" y="1778000"/>
            <a:ext cx="4159279" cy="4447381"/>
          </a:xfrm>
        </p:spPr>
        <p:txBody>
          <a:bodyPr/>
          <a:lstStyle>
            <a:lvl1pPr>
              <a:defRPr sz="1800"/>
            </a:lvl1pPr>
            <a:lvl2pPr>
              <a:defRPr sz="1600"/>
            </a:lvl2pPr>
            <a:lvl3pPr>
              <a:defRPr sz="16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29093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806875" y="2"/>
            <a:ext cx="3073663" cy="6857999"/>
          </a:xfrm>
          <a:effectLst/>
        </p:spPr>
        <p:txBody>
          <a:bodyPr/>
          <a:lstStyle/>
          <a:p>
            <a:endParaRPr lang="en-US" dirty="0"/>
          </a:p>
        </p:txBody>
      </p:sp>
      <p:sp>
        <p:nvSpPr>
          <p:cNvPr id="3" name="Slide Number Placeholder 2"/>
          <p:cNvSpPr>
            <a:spLocks noGrp="1"/>
          </p:cNvSpPr>
          <p:nvPr>
            <p:ph type="sldNum" sz="quarter" idx="10"/>
          </p:nvPr>
        </p:nvSpPr>
        <p:spPr>
          <a:xfrm>
            <a:off x="11793393" y="6553783"/>
            <a:ext cx="183198" cy="182880"/>
          </a:xfrm>
          <a:prstGeom prst="ellipse">
            <a:avLst/>
          </a:prstGeom>
        </p:spPr>
        <p:txBody>
          <a:bodyPr/>
          <a:lstStyle/>
          <a:p>
            <a:fld id="{341F1D7E-CAC4-C542-8AFB-2D8BB8BD2402}"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p:nvPr>
        </p:nvSpPr>
        <p:spPr>
          <a:xfrm>
            <a:off x="539721" y="381636"/>
            <a:ext cx="8058179" cy="502284"/>
          </a:xfrm>
        </p:spPr>
        <p:txBody>
          <a:bodyPr/>
          <a:lstStyle/>
          <a:p>
            <a:r>
              <a:rPr lang="en-US" dirty="0"/>
              <a:t>Click to edit Master title style</a:t>
            </a:r>
          </a:p>
        </p:txBody>
      </p:sp>
      <p:cxnSp>
        <p:nvCxnSpPr>
          <p:cNvPr id="10" name="Straight Connector 9"/>
          <p:cNvCxnSpPr/>
          <p:nvPr/>
        </p:nvCxnSpPr>
        <p:spPr>
          <a:xfrm flipV="1">
            <a:off x="11882157"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02452" y="0"/>
            <a:ext cx="0" cy="68580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2"/>
          </p:nvPr>
        </p:nvSpPr>
        <p:spPr>
          <a:xfrm>
            <a:off x="539721" y="1273812"/>
            <a:ext cx="8058179" cy="4551363"/>
          </a:xfrm>
        </p:spPr>
        <p:txBody>
          <a:bodyPr/>
          <a:lstStyle>
            <a:lvl2pPr>
              <a:spcBef>
                <a:spcPts val="3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3"/>
          </p:nvPr>
        </p:nvSpPr>
        <p:spPr>
          <a:xfrm>
            <a:off x="1991259" y="6654945"/>
            <a:ext cx="9520033" cy="163436"/>
          </a:xfrm>
        </p:spPr>
        <p:txBody>
          <a:bodyPr anchor="ctr"/>
          <a:lstStyle>
            <a:lvl1pPr>
              <a:defRPr sz="700"/>
            </a:lvl1pPr>
          </a:lstStyle>
          <a:p>
            <a:pPr lvl="0"/>
            <a:r>
              <a:rPr lang="en-US" dirty="0"/>
              <a:t>Click to edit Master text styles</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588" y="457201"/>
            <a:ext cx="10868369" cy="685800"/>
          </a:xfrm>
          <a:prstGeom prst="rect">
            <a:avLst/>
          </a:prstGeom>
        </p:spPr>
        <p:txBody>
          <a:bodyPr anchor="ctr">
            <a:normAutofit/>
          </a:bodyPr>
          <a:lstStyle>
            <a:lvl1pPr>
              <a:defRPr sz="3599">
                <a:latin typeface="Tw Cen MT" charset="0"/>
              </a:defRPr>
            </a:lvl1pPr>
          </a:lstStyle>
          <a:p>
            <a:r>
              <a:rPr lang="en-US" dirty="0"/>
              <a:t>Click to edit Master title style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RIght 3">
    <p:spTree>
      <p:nvGrpSpPr>
        <p:cNvPr id="1" name=""/>
        <p:cNvGrpSpPr/>
        <p:nvPr/>
      </p:nvGrpSpPr>
      <p:grpSpPr>
        <a:xfrm>
          <a:off x="0" y="0"/>
          <a:ext cx="0" cy="0"/>
          <a:chOff x="0" y="0"/>
          <a:chExt cx="0" cy="0"/>
        </a:xfrm>
      </p:grpSpPr>
      <p:pic>
        <p:nvPicPr>
          <p:cNvPr id="8" name="Picture Placeholder 41" descr="AdobeStock_44797039_Preview.jpeg"/>
          <p:cNvPicPr>
            <a:picLocks noChangeAspect="1"/>
          </p:cNvPicPr>
          <p:nvPr/>
        </p:nvPicPr>
        <p:blipFill rotWithShape="1">
          <a:blip r:embed="rId2" cstate="screen">
            <a:alphaModFix amt="7000"/>
            <a:extLst>
              <a:ext uri="{28A0092B-C50C-407E-A947-70E740481C1C}">
                <a14:useLocalDpi xmlns:a14="http://schemas.microsoft.com/office/drawing/2010/main"/>
              </a:ext>
            </a:extLst>
          </a:blip>
          <a:srcRect l="-12"/>
          <a:stretch/>
        </p:blipFill>
        <p:spPr>
          <a:xfrm>
            <a:off x="0" y="1"/>
            <a:ext cx="12188825" cy="6857999"/>
          </a:xfrm>
          <a:prstGeom prst="rect">
            <a:avLst/>
          </a:prstGeom>
        </p:spPr>
      </p:pic>
      <p:sp>
        <p:nvSpPr>
          <p:cNvPr id="4" name="Title 3"/>
          <p:cNvSpPr>
            <a:spLocks noGrp="1"/>
          </p:cNvSpPr>
          <p:nvPr>
            <p:ph type="title"/>
          </p:nvPr>
        </p:nvSpPr>
        <p:spPr>
          <a:xfrm>
            <a:off x="539722" y="381636"/>
            <a:ext cx="4204752" cy="502284"/>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539722" y="1273810"/>
            <a:ext cx="4204752" cy="455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41F1D7E-CAC4-C542-8AFB-2D8BB8BD2402}" type="slidenum">
              <a:rPr lang="en-US" smtClean="0"/>
              <a:pPr/>
              <a:t>‹#›</a:t>
            </a:fld>
            <a:endParaRPr lang="en-US" dirty="0"/>
          </a:p>
        </p:txBody>
      </p:sp>
      <p:sp>
        <p:nvSpPr>
          <p:cNvPr id="5" name="Picture Placeholder 4"/>
          <p:cNvSpPr>
            <a:spLocks noGrp="1"/>
          </p:cNvSpPr>
          <p:nvPr>
            <p:ph type="pic" sz="quarter" idx="11"/>
          </p:nvPr>
        </p:nvSpPr>
        <p:spPr>
          <a:xfrm>
            <a:off x="6499971" y="0"/>
            <a:ext cx="4947429" cy="6857999"/>
          </a:xfrm>
          <a:effectLst/>
        </p:spPr>
        <p:txBody>
          <a:bodyPr/>
          <a:lstStyle/>
          <a:p>
            <a:r>
              <a:rPr lang="en-US"/>
              <a:t>Click icon to add picture</a:t>
            </a:r>
            <a:endParaRPr lang="en-US" dirty="0"/>
          </a:p>
        </p:txBody>
      </p:sp>
      <p:cxnSp>
        <p:nvCxnSpPr>
          <p:cNvPr id="13" name="Straight Connector 12"/>
          <p:cNvCxnSpPr>
            <a:cxnSpLocks/>
          </p:cNvCxnSpPr>
          <p:nvPr/>
        </p:nvCxnSpPr>
        <p:spPr>
          <a:xfrm flipV="1">
            <a:off x="6499971" y="-168440"/>
            <a:ext cx="0" cy="70866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flipV="1">
            <a:off x="11449019" y="-204535"/>
            <a:ext cx="0" cy="7122695"/>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22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7.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8.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11.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0.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image" Target="../media/image4.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21" y="381636"/>
            <a:ext cx="11144279" cy="50228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39721" y="1270001"/>
            <a:ext cx="11144279" cy="485616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noChangeAspect="1"/>
          </p:cNvSpPr>
          <p:nvPr>
            <p:ph type="sldNum" sz="quarter" idx="4"/>
          </p:nvPr>
        </p:nvSpPr>
        <p:spPr>
          <a:xfrm>
            <a:off x="11793393" y="6553783"/>
            <a:ext cx="183198" cy="182880"/>
          </a:xfrm>
          <a:prstGeom prst="ellipse">
            <a:avLst/>
          </a:prstGeom>
          <a:solidFill>
            <a:schemeClr val="accent1"/>
          </a:solidFill>
        </p:spPr>
        <p:txBody>
          <a:bodyPr vert="horz" lIns="0" tIns="0" rIns="0" bIns="0" rtlCol="0" anchor="ctr"/>
          <a:lstStyle>
            <a:lvl1pPr algn="ctr">
              <a:defRPr sz="800">
                <a:solidFill>
                  <a:schemeClr val="bg1"/>
                </a:solidFill>
                <a:latin typeface="Brandon Grotesque Regular" panose="020B0503020203060202" pitchFamily="34" charset="0"/>
              </a:defRPr>
            </a:lvl1pPr>
          </a:lstStyle>
          <a:p>
            <a:fld id="{341F1D7E-CAC4-C542-8AFB-2D8BB8BD2402}" type="slidenum">
              <a:rPr lang="en-US" smtClean="0"/>
              <a:pPr/>
              <a:t>‹#›</a:t>
            </a:fld>
            <a:endParaRPr lang="en-US" dirty="0"/>
          </a:p>
        </p:txBody>
      </p:sp>
      <p:pic>
        <p:nvPicPr>
          <p:cNvPr id="8" name="Picture 7">
            <a:extLst>
              <a:ext uri="{FF2B5EF4-FFF2-40B4-BE49-F238E27FC236}">
                <a16:creationId xmlns:a16="http://schemas.microsoft.com/office/drawing/2014/main" id="{BF0C261A-165B-AA4F-8A74-B043F7E6594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46475" y="6491833"/>
            <a:ext cx="1350722" cy="248092"/>
          </a:xfrm>
          <a:prstGeom prst="rect">
            <a:avLst/>
          </a:prstGeom>
        </p:spPr>
      </p:pic>
      <p:cxnSp>
        <p:nvCxnSpPr>
          <p:cNvPr id="10" name="Straight Connector 9">
            <a:extLst>
              <a:ext uri="{FF2B5EF4-FFF2-40B4-BE49-F238E27FC236}">
                <a16:creationId xmlns:a16="http://schemas.microsoft.com/office/drawing/2014/main" id="{44854646-E69F-AC48-B3E7-F9688EFA3146}"/>
              </a:ext>
            </a:extLst>
          </p:cNvPr>
          <p:cNvCxnSpPr>
            <a:cxnSpLocks/>
          </p:cNvCxnSpPr>
          <p:nvPr/>
        </p:nvCxnSpPr>
        <p:spPr>
          <a:xfrm flipV="1">
            <a:off x="2885552" y="6632629"/>
            <a:ext cx="8897793" cy="2546"/>
          </a:xfrm>
          <a:prstGeom prst="line">
            <a:avLst/>
          </a:prstGeom>
          <a:ln w="9525"/>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6F2A59-BC8C-FE4B-9262-E45B8048ED16}"/>
              </a:ext>
            </a:extLst>
          </p:cNvPr>
          <p:cNvPicPr>
            <a:picLocks noChangeAspect="1"/>
          </p:cNvPicPr>
          <p:nvPr/>
        </p:nvPicPr>
        <p:blipFill>
          <a:blip r:embed="rId18"/>
          <a:stretch>
            <a:fillRect/>
          </a:stretch>
        </p:blipFill>
        <p:spPr>
          <a:xfrm>
            <a:off x="1924880" y="6369893"/>
            <a:ext cx="861002" cy="347684"/>
          </a:xfrm>
          <a:prstGeom prst="rect">
            <a:avLst/>
          </a:prstGeom>
        </p:spPr>
      </p:pic>
      <p:cxnSp>
        <p:nvCxnSpPr>
          <p:cNvPr id="12" name="Straight Connector 11">
            <a:extLst>
              <a:ext uri="{FF2B5EF4-FFF2-40B4-BE49-F238E27FC236}">
                <a16:creationId xmlns:a16="http://schemas.microsoft.com/office/drawing/2014/main" id="{D0B4AAB0-6641-D244-8C52-B1D3BABF9834}"/>
              </a:ext>
            </a:extLst>
          </p:cNvPr>
          <p:cNvCxnSpPr/>
          <p:nvPr/>
        </p:nvCxnSpPr>
        <p:spPr>
          <a:xfrm flipV="1">
            <a:off x="1811038" y="6491833"/>
            <a:ext cx="0" cy="248092"/>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BE895727-94C4-704B-B9AF-EEB7166B6442}"/>
              </a:ext>
            </a:extLst>
          </p:cNvPr>
          <p:cNvPicPr>
            <a:picLocks noChangeAspect="1"/>
          </p:cNvPicPr>
          <p:nvPr/>
        </p:nvPicPr>
        <p:blipFill>
          <a:blip r:embed="rId19">
            <a:alphaModFix amt="9000"/>
          </a:blip>
          <a:stretch>
            <a:fillRect/>
          </a:stretch>
        </p:blipFill>
        <p:spPr>
          <a:xfrm>
            <a:off x="10600614" y="619057"/>
            <a:ext cx="1558896" cy="6228895"/>
          </a:xfrm>
          <a:prstGeom prst="rect">
            <a:avLst/>
          </a:prstGeom>
        </p:spPr>
      </p:pic>
      <p:pic>
        <p:nvPicPr>
          <p:cNvPr id="14" name="Picture 13" descr="CP BUBBLES.png">
            <a:extLst>
              <a:ext uri="{FF2B5EF4-FFF2-40B4-BE49-F238E27FC236}">
                <a16:creationId xmlns:a16="http://schemas.microsoft.com/office/drawing/2014/main" id="{E7EDCBD9-0D66-EA43-B331-C513D43A5686}"/>
              </a:ext>
            </a:extLst>
          </p:cNvPr>
          <p:cNvPicPr>
            <a:picLocks noChangeAspect="1"/>
          </p:cNvPicPr>
          <p:nvPr/>
        </p:nvPicPr>
        <p:blipFill rotWithShape="1">
          <a:blip r:embed="rId20" cstate="print">
            <a:alphaModFix amt="77000"/>
            <a:extLst>
              <a:ext uri="{28A0092B-C50C-407E-A947-70E740481C1C}">
                <a14:useLocalDpi xmlns:a14="http://schemas.microsoft.com/office/drawing/2010/main"/>
              </a:ext>
            </a:extLst>
          </a:blip>
          <a:srcRect b="-2"/>
          <a:stretch/>
        </p:blipFill>
        <p:spPr>
          <a:xfrm rot="16200000">
            <a:off x="-25708" y="25710"/>
            <a:ext cx="3158055" cy="3106638"/>
          </a:xfrm>
          <a:prstGeom prst="rect">
            <a:avLst/>
          </a:prstGeom>
        </p:spPr>
      </p:pic>
    </p:spTree>
    <p:extLst>
      <p:ext uri="{BB962C8B-B14F-4D97-AF65-F5344CB8AC3E}">
        <p14:creationId xmlns:p14="http://schemas.microsoft.com/office/powerpoint/2010/main" val="468391070"/>
      </p:ext>
    </p:extLst>
  </p:cSld>
  <p:clrMap bg1="lt1" tx1="dk1" bg2="lt2" tx2="dk2" accent1="accent1" accent2="accent2" accent3="accent3" accent4="accent4" accent5="accent5" accent6="accent6" hlink="hlink" folHlink="folHlink"/>
  <p:sldLayoutIdLst>
    <p:sldLayoutId id="2147483650" r:id="rId1"/>
    <p:sldLayoutId id="2147483678" r:id="rId2"/>
    <p:sldLayoutId id="2147483685" r:id="rId3"/>
    <p:sldLayoutId id="2147483679" r:id="rId4"/>
    <p:sldLayoutId id="2147483676" r:id="rId5"/>
    <p:sldLayoutId id="2147483766" r:id="rId6"/>
    <p:sldLayoutId id="2147483684" r:id="rId7"/>
    <p:sldLayoutId id="2147483726" r:id="rId8"/>
    <p:sldLayoutId id="2147483682" r:id="rId9"/>
    <p:sldLayoutId id="2147483653" r:id="rId10"/>
    <p:sldLayoutId id="2147483654" r:id="rId11"/>
    <p:sldLayoutId id="2147483686" r:id="rId12"/>
    <p:sldLayoutId id="2147483655" r:id="rId13"/>
    <p:sldLayoutId id="2147483658" r:id="rId14"/>
    <p:sldLayoutId id="2147483725" r:id="rId15"/>
  </p:sldLayoutIdLst>
  <p:hf hdr="0" ftr="0" dt="0"/>
  <p:txStyles>
    <p:titleStyle>
      <a:lvl1pPr algn="l" defTabSz="457200" rtl="0" eaLnBrk="1" latinLnBrk="0" hangingPunct="1">
        <a:spcBef>
          <a:spcPct val="0"/>
        </a:spcBef>
        <a:buNone/>
        <a:defRPr sz="2800" b="0" i="0" kern="1200">
          <a:solidFill>
            <a:schemeClr val="tx1">
              <a:lumMod val="75000"/>
              <a:lumOff val="25000"/>
            </a:schemeClr>
          </a:solidFill>
          <a:latin typeface="Brandon Grotesque Bold" panose="020B0803020203060202" pitchFamily="34" charset="0"/>
          <a:ea typeface="Brandon Grotesque Bold" panose="020B0803020203060202" pitchFamily="34" charset="0"/>
          <a:cs typeface="Brandon Grotesque Bold" panose="020B0803020203060202" pitchFamily="34" charset="0"/>
        </a:defRPr>
      </a:lvl1pPr>
    </p:titleStyle>
    <p:bodyStyle>
      <a:lvl1pPr marL="0" indent="0" algn="l" defTabSz="457200" rtl="0" eaLnBrk="1" latinLnBrk="0" hangingPunct="1">
        <a:lnSpc>
          <a:spcPct val="95000"/>
        </a:lnSpc>
        <a:spcBef>
          <a:spcPts val="0"/>
        </a:spcBef>
        <a:spcAft>
          <a:spcPts val="600"/>
        </a:spcAft>
        <a:buFont typeface="Arial"/>
        <a:buNone/>
        <a:defRPr sz="1600" b="0" i="0" kern="1200">
          <a:solidFill>
            <a:schemeClr val="tx1">
              <a:lumMod val="75000"/>
              <a:lumOff val="25000"/>
            </a:schemeClr>
          </a:solidFill>
          <a:latin typeface="Brandon Grotesque Light"/>
          <a:ea typeface="Brandon Grotesque Light"/>
          <a:cs typeface="Brandon Grotesque Light"/>
        </a:defRPr>
      </a:lvl1pPr>
      <a:lvl2pPr marL="180975" indent="-180975" algn="l" defTabSz="457200" rtl="0" eaLnBrk="1" latinLnBrk="0" hangingPunct="1">
        <a:lnSpc>
          <a:spcPct val="95000"/>
        </a:lnSpc>
        <a:spcBef>
          <a:spcPts val="0"/>
        </a:spcBef>
        <a:spcAft>
          <a:spcPts val="600"/>
        </a:spcAft>
        <a:buClr>
          <a:schemeClr val="accent2"/>
        </a:buClr>
        <a:buFont typeface="Arial" charset="0"/>
        <a:buChar char="•"/>
        <a:tabLst/>
        <a:defRPr sz="1400" b="0" i="0" kern="1200">
          <a:solidFill>
            <a:schemeClr val="tx1">
              <a:lumMod val="75000"/>
              <a:lumOff val="25000"/>
            </a:schemeClr>
          </a:solidFill>
          <a:latin typeface="Brandon Grotesque Light"/>
          <a:ea typeface="Brandon Grotesque Light"/>
          <a:cs typeface="Brandon Grotesque Light"/>
        </a:defRPr>
      </a:lvl2pPr>
      <a:lvl3pPr marL="352425" indent="-171450" algn="l" defTabSz="457200" rtl="0" eaLnBrk="1" latinLnBrk="0" hangingPunct="1">
        <a:lnSpc>
          <a:spcPct val="95000"/>
        </a:lnSpc>
        <a:spcBef>
          <a:spcPts val="0"/>
        </a:spcBef>
        <a:spcAft>
          <a:spcPts val="600"/>
        </a:spcAft>
        <a:buClr>
          <a:schemeClr val="accent2"/>
        </a:buClr>
        <a:buFont typeface="Arial"/>
        <a:buChar char="•"/>
        <a:tabLst/>
        <a:defRPr sz="1400" b="0" i="0" kern="1200">
          <a:solidFill>
            <a:schemeClr val="tx1">
              <a:lumMod val="75000"/>
              <a:lumOff val="25000"/>
            </a:schemeClr>
          </a:solidFill>
          <a:latin typeface="Brandon Grotesque Light"/>
          <a:ea typeface="Brandon Grotesque Light"/>
          <a:cs typeface="Brandon Grotesque Light"/>
        </a:defRPr>
      </a:lvl3pPr>
      <a:lvl4pPr marL="9525" indent="0" algn="l" defTabSz="457200" rtl="0" eaLnBrk="1" latinLnBrk="0" hangingPunct="1">
        <a:lnSpc>
          <a:spcPct val="95000"/>
        </a:lnSpc>
        <a:spcBef>
          <a:spcPts val="600"/>
        </a:spcBef>
        <a:spcAft>
          <a:spcPts val="300"/>
        </a:spcAft>
        <a:buFont typeface="Arial"/>
        <a:buNone/>
        <a:tabLst/>
        <a:defRPr sz="1600" b="0" i="0" kern="1200">
          <a:solidFill>
            <a:schemeClr val="accent1"/>
          </a:solidFill>
          <a:latin typeface="Brandon Grotesque Medium"/>
          <a:ea typeface="Brandon Grotesque Medium"/>
          <a:cs typeface="Brandon Grotesque Medium"/>
        </a:defRPr>
      </a:lvl4pPr>
      <a:lvl5pPr marL="9525" indent="0" algn="l" defTabSz="457200" rtl="0" eaLnBrk="1" latinLnBrk="0" hangingPunct="1">
        <a:lnSpc>
          <a:spcPct val="95000"/>
        </a:lnSpc>
        <a:spcBef>
          <a:spcPts val="0"/>
        </a:spcBef>
        <a:spcAft>
          <a:spcPts val="600"/>
        </a:spcAft>
        <a:buFont typeface="Arial"/>
        <a:buNone/>
        <a:tabLst/>
        <a:defRPr sz="1600" b="0" i="0" kern="1200">
          <a:solidFill>
            <a:schemeClr val="tx1">
              <a:lumMod val="75000"/>
              <a:lumOff val="25000"/>
            </a:schemeClr>
          </a:solidFill>
          <a:latin typeface="Brandon Grotesque Medium"/>
          <a:ea typeface="Brandon Grotesque Medium"/>
          <a:cs typeface="Brandon Grotesq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21" y="381636"/>
            <a:ext cx="11144279" cy="50228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9721" y="1270001"/>
            <a:ext cx="11144279" cy="485616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11793393" y="6553783"/>
            <a:ext cx="183198" cy="182880"/>
          </a:xfrm>
          <a:prstGeom prst="ellipse">
            <a:avLst/>
          </a:prstGeom>
          <a:solidFill>
            <a:schemeClr val="accent1"/>
          </a:solidFill>
        </p:spPr>
        <p:txBody>
          <a:bodyPr vert="horz" lIns="0" tIns="0" rIns="0" bIns="0" rtlCol="0" anchor="ctr"/>
          <a:lstStyle>
            <a:lvl1pPr algn="ctr">
              <a:defRPr sz="800">
                <a:solidFill>
                  <a:schemeClr val="bg1"/>
                </a:solidFill>
                <a:latin typeface="Brandon Grotesque Regular" panose="020B0503020203060202" pitchFamily="34" charset="0"/>
              </a:defRPr>
            </a:lvl1pPr>
          </a:lstStyle>
          <a:p>
            <a:fld id="{341F1D7E-CAC4-C542-8AFB-2D8BB8BD2402}" type="slidenum">
              <a:rPr lang="en-US" smtClean="0"/>
              <a:pPr/>
              <a:t>‹#›</a:t>
            </a:fld>
            <a:endParaRPr lang="en-US" dirty="0"/>
          </a:p>
        </p:txBody>
      </p:sp>
      <p:pic>
        <p:nvPicPr>
          <p:cNvPr id="7" name="Picture 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9" name="Straight Connector 8"/>
          <p:cNvCxnSpPr/>
          <p:nvPr/>
        </p:nvCxnSpPr>
        <p:spPr>
          <a:xfrm>
            <a:off x="2079470"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pic>
        <p:nvPicPr>
          <p:cNvPr id="8" name="Picture 7" descr="dots logo.png"/>
          <p:cNvPicPr>
            <a:picLocks noChangeAspect="1"/>
          </p:cNvPicPr>
          <p:nvPr/>
        </p:nvPicPr>
        <p:blipFill>
          <a:blip r:embed="rId18" cstate="screen">
            <a:alphaModFix amt="15000"/>
            <a:extLst>
              <a:ext uri="{28A0092B-C50C-407E-A947-70E740481C1C}">
                <a14:useLocalDpi xmlns:a14="http://schemas.microsoft.com/office/drawing/2010/main"/>
              </a:ext>
            </a:extLst>
          </a:blip>
          <a:stretch>
            <a:fillRect/>
          </a:stretch>
        </p:blipFill>
        <p:spPr>
          <a:xfrm>
            <a:off x="9402046" y="172720"/>
            <a:ext cx="2584704" cy="2552192"/>
          </a:xfrm>
          <a:prstGeom prst="rect">
            <a:avLst/>
          </a:prstGeom>
        </p:spPr>
      </p:pic>
    </p:spTree>
    <p:extLst>
      <p:ext uri="{BB962C8B-B14F-4D97-AF65-F5344CB8AC3E}">
        <p14:creationId xmlns:p14="http://schemas.microsoft.com/office/powerpoint/2010/main" val="124387426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 id="2147483744" r:id="rId14"/>
    <p:sldLayoutId id="2147483745" r:id="rId15"/>
  </p:sldLayoutIdLst>
  <p:hf hdr="0" ftr="0" dt="0"/>
  <p:txStyles>
    <p:titleStyle>
      <a:lvl1pPr algn="l" defTabSz="457200" rtl="0" eaLnBrk="1" latinLnBrk="0" hangingPunct="1">
        <a:spcBef>
          <a:spcPct val="0"/>
        </a:spcBef>
        <a:buNone/>
        <a:defRPr sz="2800" b="0" i="0" kern="1200">
          <a:solidFill>
            <a:schemeClr val="tx1">
              <a:lumMod val="75000"/>
              <a:lumOff val="25000"/>
            </a:schemeClr>
          </a:solidFill>
          <a:latin typeface="Brandon Grotesque Bold" panose="020B0803020203060202" pitchFamily="34" charset="0"/>
          <a:ea typeface="Brandon Grotesque Bold" panose="020B0803020203060202" pitchFamily="34" charset="0"/>
          <a:cs typeface="Brandon Grotesque Bold" panose="020B0803020203060202" pitchFamily="34" charset="0"/>
        </a:defRPr>
      </a:lvl1pPr>
    </p:titleStyle>
    <p:bodyStyle>
      <a:lvl1pPr marL="0" indent="0" algn="l" defTabSz="457200" rtl="0" eaLnBrk="1" latinLnBrk="0" hangingPunct="1">
        <a:lnSpc>
          <a:spcPct val="95000"/>
        </a:lnSpc>
        <a:spcBef>
          <a:spcPts val="0"/>
        </a:spcBef>
        <a:spcAft>
          <a:spcPts val="600"/>
        </a:spcAft>
        <a:buFont typeface="Arial"/>
        <a:buNone/>
        <a:defRPr sz="1600" b="0" i="0" kern="1200">
          <a:solidFill>
            <a:schemeClr val="tx1">
              <a:lumMod val="75000"/>
              <a:lumOff val="25000"/>
            </a:schemeClr>
          </a:solidFill>
          <a:latin typeface="Brandon Grotesque Light"/>
          <a:ea typeface="Brandon Grotesque Light"/>
          <a:cs typeface="Brandon Grotesque Light"/>
        </a:defRPr>
      </a:lvl1pPr>
      <a:lvl2pPr marL="180975" indent="-180975" algn="l" defTabSz="457200" rtl="0" eaLnBrk="1" latinLnBrk="0" hangingPunct="1">
        <a:lnSpc>
          <a:spcPct val="95000"/>
        </a:lnSpc>
        <a:spcBef>
          <a:spcPts val="0"/>
        </a:spcBef>
        <a:spcAft>
          <a:spcPts val="600"/>
        </a:spcAft>
        <a:buClr>
          <a:schemeClr val="accent2"/>
        </a:buClr>
        <a:buFont typeface="Arial" charset="0"/>
        <a:buChar char="•"/>
        <a:tabLst/>
        <a:defRPr sz="1400" b="0" i="0" kern="1200">
          <a:solidFill>
            <a:schemeClr val="tx1">
              <a:lumMod val="75000"/>
              <a:lumOff val="25000"/>
            </a:schemeClr>
          </a:solidFill>
          <a:latin typeface="Brandon Grotesque Light"/>
          <a:ea typeface="Brandon Grotesque Light"/>
          <a:cs typeface="Brandon Grotesque Light"/>
        </a:defRPr>
      </a:lvl2pPr>
      <a:lvl3pPr marL="352425" indent="-171450" algn="l" defTabSz="457200" rtl="0" eaLnBrk="1" latinLnBrk="0" hangingPunct="1">
        <a:lnSpc>
          <a:spcPct val="95000"/>
        </a:lnSpc>
        <a:spcBef>
          <a:spcPts val="0"/>
        </a:spcBef>
        <a:spcAft>
          <a:spcPts val="600"/>
        </a:spcAft>
        <a:buClr>
          <a:schemeClr val="accent2"/>
        </a:buClr>
        <a:buFont typeface="Arial"/>
        <a:buChar char="•"/>
        <a:tabLst/>
        <a:defRPr sz="1400" b="0" i="0" kern="1200">
          <a:solidFill>
            <a:schemeClr val="tx1">
              <a:lumMod val="75000"/>
              <a:lumOff val="25000"/>
            </a:schemeClr>
          </a:solidFill>
          <a:latin typeface="Brandon Grotesque Light"/>
          <a:ea typeface="Brandon Grotesque Light"/>
          <a:cs typeface="Brandon Grotesque Light"/>
        </a:defRPr>
      </a:lvl3pPr>
      <a:lvl4pPr marL="9525" indent="0" algn="l" defTabSz="457200" rtl="0" eaLnBrk="1" latinLnBrk="0" hangingPunct="1">
        <a:lnSpc>
          <a:spcPct val="95000"/>
        </a:lnSpc>
        <a:spcBef>
          <a:spcPts val="600"/>
        </a:spcBef>
        <a:spcAft>
          <a:spcPts val="300"/>
        </a:spcAft>
        <a:buFont typeface="Arial"/>
        <a:buNone/>
        <a:tabLst/>
        <a:defRPr sz="1600" b="0" i="0" kern="1200">
          <a:solidFill>
            <a:schemeClr val="accent1"/>
          </a:solidFill>
          <a:latin typeface="Brandon Grotesque Medium"/>
          <a:ea typeface="Brandon Grotesque Medium"/>
          <a:cs typeface="Brandon Grotesque Medium"/>
        </a:defRPr>
      </a:lvl4pPr>
      <a:lvl5pPr marL="9525" indent="0" algn="l" defTabSz="457200" rtl="0" eaLnBrk="1" latinLnBrk="0" hangingPunct="1">
        <a:lnSpc>
          <a:spcPct val="95000"/>
        </a:lnSpc>
        <a:spcBef>
          <a:spcPts val="0"/>
        </a:spcBef>
        <a:spcAft>
          <a:spcPts val="600"/>
        </a:spcAft>
        <a:buFont typeface="Arial"/>
        <a:buNone/>
        <a:tabLst/>
        <a:defRPr sz="1600" b="0" i="0" kern="1200">
          <a:solidFill>
            <a:schemeClr val="tx1">
              <a:lumMod val="75000"/>
              <a:lumOff val="25000"/>
            </a:schemeClr>
          </a:solidFill>
          <a:latin typeface="Brandon Grotesque Medium"/>
          <a:ea typeface="Brandon Grotesque Medium"/>
          <a:cs typeface="Brandon Grotesq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21" y="381636"/>
            <a:ext cx="11144279" cy="50228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9721" y="1270001"/>
            <a:ext cx="11144279" cy="485616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11793393" y="6553783"/>
            <a:ext cx="183198" cy="182880"/>
          </a:xfrm>
          <a:prstGeom prst="ellipse">
            <a:avLst/>
          </a:prstGeom>
          <a:solidFill>
            <a:schemeClr val="accent1"/>
          </a:solidFill>
        </p:spPr>
        <p:txBody>
          <a:bodyPr vert="horz" lIns="0" tIns="0" rIns="0" bIns="0" rtlCol="0" anchor="ctr"/>
          <a:lstStyle>
            <a:lvl1pPr algn="ctr">
              <a:defRPr sz="800">
                <a:solidFill>
                  <a:schemeClr val="bg1"/>
                </a:solidFill>
                <a:latin typeface="Brandon Grotesque Regular" panose="020B0503020203060202" pitchFamily="34" charset="0"/>
              </a:defRPr>
            </a:lvl1pPr>
          </a:lstStyle>
          <a:p>
            <a:fld id="{341F1D7E-CAC4-C542-8AFB-2D8BB8BD2402}" type="slidenum">
              <a:rPr lang="en-US" smtClean="0"/>
              <a:pPr/>
              <a:t>‹#›</a:t>
            </a:fld>
            <a:endParaRPr lang="en-US" dirty="0"/>
          </a:p>
        </p:txBody>
      </p:sp>
      <p:pic>
        <p:nvPicPr>
          <p:cNvPr id="8" name="Picture 7" descr="dots logo.png"/>
          <p:cNvPicPr>
            <a:picLocks noChangeAspect="1"/>
          </p:cNvPicPr>
          <p:nvPr/>
        </p:nvPicPr>
        <p:blipFill>
          <a:blip r:embed="rId18" cstate="screen">
            <a:alphaModFix amt="15000"/>
            <a:extLst>
              <a:ext uri="{28A0092B-C50C-407E-A947-70E740481C1C}">
                <a14:useLocalDpi xmlns:a14="http://schemas.microsoft.com/office/drawing/2010/main"/>
              </a:ext>
            </a:extLst>
          </a:blip>
          <a:stretch>
            <a:fillRect/>
          </a:stretch>
        </p:blipFill>
        <p:spPr>
          <a:xfrm>
            <a:off x="9402046" y="172720"/>
            <a:ext cx="2584704" cy="2552192"/>
          </a:xfrm>
          <a:prstGeom prst="rect">
            <a:avLst/>
          </a:prstGeom>
        </p:spPr>
      </p:pic>
      <p:pic>
        <p:nvPicPr>
          <p:cNvPr id="10" name="Picture 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56523" y="6501881"/>
            <a:ext cx="1350722" cy="248092"/>
          </a:xfrm>
          <a:prstGeom prst="rect">
            <a:avLst/>
          </a:prstGeom>
        </p:spPr>
      </p:pic>
      <p:cxnSp>
        <p:nvCxnSpPr>
          <p:cNvPr id="11" name="Straight Connector 10"/>
          <p:cNvCxnSpPr/>
          <p:nvPr/>
        </p:nvCxnSpPr>
        <p:spPr>
          <a:xfrm>
            <a:off x="3556000" y="6642677"/>
            <a:ext cx="8237393" cy="0"/>
          </a:xfrm>
          <a:prstGeom prst="line">
            <a:avLst/>
          </a:prstGeom>
          <a:ln w="9525"/>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FC405A87-E808-4CAC-AE7C-2254A5A4A13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952471" y="6367383"/>
            <a:ext cx="1451129" cy="347684"/>
          </a:xfrm>
          <a:prstGeom prst="rect">
            <a:avLst/>
          </a:prstGeom>
        </p:spPr>
      </p:pic>
      <p:cxnSp>
        <p:nvCxnSpPr>
          <p:cNvPr id="13" name="Straight Connector 12"/>
          <p:cNvCxnSpPr/>
          <p:nvPr/>
        </p:nvCxnSpPr>
        <p:spPr>
          <a:xfrm flipV="1">
            <a:off x="1821086" y="6501881"/>
            <a:ext cx="0" cy="248092"/>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27260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67" r:id="rId7"/>
    <p:sldLayoutId id="2147483754" r:id="rId8"/>
    <p:sldLayoutId id="2147483755" r:id="rId9"/>
    <p:sldLayoutId id="2147483756" r:id="rId10"/>
    <p:sldLayoutId id="2147483757" r:id="rId11"/>
    <p:sldLayoutId id="2147483758" r:id="rId12"/>
    <p:sldLayoutId id="2147483760" r:id="rId13"/>
    <p:sldLayoutId id="2147483761" r:id="rId14"/>
    <p:sldLayoutId id="2147483762" r:id="rId15"/>
    <p:sldLayoutId id="2147483763" r:id="rId16"/>
  </p:sldLayoutIdLst>
  <p:hf hdr="0" ftr="0" dt="0"/>
  <p:txStyles>
    <p:titleStyle>
      <a:lvl1pPr algn="l" defTabSz="457200" rtl="0" eaLnBrk="1" latinLnBrk="0" hangingPunct="1">
        <a:spcBef>
          <a:spcPct val="0"/>
        </a:spcBef>
        <a:buNone/>
        <a:defRPr sz="2800" b="0" i="0" kern="1200">
          <a:solidFill>
            <a:schemeClr val="tx1">
              <a:lumMod val="75000"/>
              <a:lumOff val="25000"/>
            </a:schemeClr>
          </a:solidFill>
          <a:latin typeface="Brandon Grotesque Bold" panose="020B0803020203060202" pitchFamily="34" charset="0"/>
          <a:ea typeface="Brandon Grotesque Bold" panose="020B0803020203060202" pitchFamily="34" charset="0"/>
          <a:cs typeface="Brandon Grotesque Bold" panose="020B0803020203060202" pitchFamily="34" charset="0"/>
        </a:defRPr>
      </a:lvl1pPr>
    </p:titleStyle>
    <p:bodyStyle>
      <a:lvl1pPr marL="0" indent="0" algn="l" defTabSz="457200" rtl="0" eaLnBrk="1" latinLnBrk="0" hangingPunct="1">
        <a:lnSpc>
          <a:spcPct val="95000"/>
        </a:lnSpc>
        <a:spcBef>
          <a:spcPts val="0"/>
        </a:spcBef>
        <a:spcAft>
          <a:spcPts val="600"/>
        </a:spcAft>
        <a:buFont typeface="Arial"/>
        <a:buNone/>
        <a:defRPr sz="1600" b="0" i="0" kern="1200">
          <a:solidFill>
            <a:schemeClr val="tx1">
              <a:lumMod val="75000"/>
              <a:lumOff val="25000"/>
            </a:schemeClr>
          </a:solidFill>
          <a:latin typeface="Brandon Grotesque Light"/>
          <a:ea typeface="Brandon Grotesque Light"/>
          <a:cs typeface="Brandon Grotesque Light"/>
        </a:defRPr>
      </a:lvl1pPr>
      <a:lvl2pPr marL="180975" indent="-180975" algn="l" defTabSz="457200" rtl="0" eaLnBrk="1" latinLnBrk="0" hangingPunct="1">
        <a:lnSpc>
          <a:spcPct val="95000"/>
        </a:lnSpc>
        <a:spcBef>
          <a:spcPts val="0"/>
        </a:spcBef>
        <a:spcAft>
          <a:spcPts val="600"/>
        </a:spcAft>
        <a:buClr>
          <a:schemeClr val="accent2"/>
        </a:buClr>
        <a:buFont typeface="Arial" charset="0"/>
        <a:buChar char="•"/>
        <a:tabLst/>
        <a:defRPr sz="1400" b="0" i="0" kern="1200">
          <a:solidFill>
            <a:schemeClr val="tx1">
              <a:lumMod val="75000"/>
              <a:lumOff val="25000"/>
            </a:schemeClr>
          </a:solidFill>
          <a:latin typeface="Brandon Grotesque Light"/>
          <a:ea typeface="Brandon Grotesque Light"/>
          <a:cs typeface="Brandon Grotesque Light"/>
        </a:defRPr>
      </a:lvl2pPr>
      <a:lvl3pPr marL="352425" indent="-171450" algn="l" defTabSz="457200" rtl="0" eaLnBrk="1" latinLnBrk="0" hangingPunct="1">
        <a:lnSpc>
          <a:spcPct val="95000"/>
        </a:lnSpc>
        <a:spcBef>
          <a:spcPts val="0"/>
        </a:spcBef>
        <a:spcAft>
          <a:spcPts val="600"/>
        </a:spcAft>
        <a:buClr>
          <a:schemeClr val="accent2"/>
        </a:buClr>
        <a:buFont typeface="Arial"/>
        <a:buChar char="•"/>
        <a:tabLst/>
        <a:defRPr sz="1400" b="0" i="0" kern="1200">
          <a:solidFill>
            <a:schemeClr val="tx1">
              <a:lumMod val="75000"/>
              <a:lumOff val="25000"/>
            </a:schemeClr>
          </a:solidFill>
          <a:latin typeface="Brandon Grotesque Light"/>
          <a:ea typeface="Brandon Grotesque Light"/>
          <a:cs typeface="Brandon Grotesque Light"/>
        </a:defRPr>
      </a:lvl3pPr>
      <a:lvl4pPr marL="9525" indent="0" algn="l" defTabSz="457200" rtl="0" eaLnBrk="1" latinLnBrk="0" hangingPunct="1">
        <a:lnSpc>
          <a:spcPct val="95000"/>
        </a:lnSpc>
        <a:spcBef>
          <a:spcPts val="600"/>
        </a:spcBef>
        <a:spcAft>
          <a:spcPts val="300"/>
        </a:spcAft>
        <a:buFont typeface="Arial"/>
        <a:buNone/>
        <a:tabLst/>
        <a:defRPr sz="1600" b="0" i="0" kern="1200">
          <a:solidFill>
            <a:schemeClr val="accent1"/>
          </a:solidFill>
          <a:latin typeface="Brandon Grotesque Medium"/>
          <a:ea typeface="Brandon Grotesque Medium"/>
          <a:cs typeface="Brandon Grotesque Medium"/>
        </a:defRPr>
      </a:lvl4pPr>
      <a:lvl5pPr marL="9525" indent="0" algn="l" defTabSz="457200" rtl="0" eaLnBrk="1" latinLnBrk="0" hangingPunct="1">
        <a:lnSpc>
          <a:spcPct val="95000"/>
        </a:lnSpc>
        <a:spcBef>
          <a:spcPts val="0"/>
        </a:spcBef>
        <a:spcAft>
          <a:spcPts val="600"/>
        </a:spcAft>
        <a:buFont typeface="Arial"/>
        <a:buNone/>
        <a:tabLst/>
        <a:defRPr sz="1600" b="0" i="0" kern="1200">
          <a:solidFill>
            <a:schemeClr val="tx1">
              <a:lumMod val="75000"/>
              <a:lumOff val="25000"/>
            </a:schemeClr>
          </a:solidFill>
          <a:latin typeface="Brandon Grotesque Medium"/>
          <a:ea typeface="Brandon Grotesque Medium"/>
          <a:cs typeface="Brandon Grotesq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21" y="381636"/>
            <a:ext cx="11144279" cy="50228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9721" y="1270001"/>
            <a:ext cx="11144279" cy="485616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11793393" y="6553783"/>
            <a:ext cx="183198" cy="182880"/>
          </a:xfrm>
          <a:prstGeom prst="ellipse">
            <a:avLst/>
          </a:prstGeom>
          <a:solidFill>
            <a:schemeClr val="accent1"/>
          </a:solidFill>
        </p:spPr>
        <p:txBody>
          <a:bodyPr vert="horz" lIns="0" tIns="0" rIns="0" bIns="0" rtlCol="0" anchor="ctr"/>
          <a:lstStyle>
            <a:lvl1pPr algn="ctr">
              <a:defRPr sz="800">
                <a:solidFill>
                  <a:schemeClr val="bg1"/>
                </a:solidFill>
                <a:latin typeface="Brandon Grotesque Regular" panose="020B0503020203060202" pitchFamily="34" charset="0"/>
              </a:defRPr>
            </a:lvl1pPr>
          </a:lstStyle>
          <a:p>
            <a:fld id="{341F1D7E-CAC4-C542-8AFB-2D8BB8BD2402}" type="slidenum">
              <a:rPr lang="en-US" smtClean="0"/>
              <a:pPr/>
              <a:t>‹#›</a:t>
            </a:fld>
            <a:endParaRPr lang="en-US" dirty="0"/>
          </a:p>
        </p:txBody>
      </p:sp>
      <p:pic>
        <p:nvPicPr>
          <p:cNvPr id="8" name="Picture 7" descr="dots logo.png"/>
          <p:cNvPicPr>
            <a:picLocks noChangeAspect="1"/>
          </p:cNvPicPr>
          <p:nvPr/>
        </p:nvPicPr>
        <p:blipFill>
          <a:blip r:embed="rId18" cstate="screen">
            <a:alphaModFix amt="15000"/>
            <a:extLst>
              <a:ext uri="{28A0092B-C50C-407E-A947-70E740481C1C}">
                <a14:useLocalDpi xmlns:a14="http://schemas.microsoft.com/office/drawing/2010/main"/>
              </a:ext>
            </a:extLst>
          </a:blip>
          <a:stretch>
            <a:fillRect/>
          </a:stretch>
        </p:blipFill>
        <p:spPr>
          <a:xfrm>
            <a:off x="9402046" y="172720"/>
            <a:ext cx="2584704" cy="2552192"/>
          </a:xfrm>
          <a:prstGeom prst="rect">
            <a:avLst/>
          </a:prstGeom>
        </p:spPr>
      </p:pic>
      <p:pic>
        <p:nvPicPr>
          <p:cNvPr id="10" name="Picture 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26543" y="6482211"/>
            <a:ext cx="1457814" cy="267762"/>
          </a:xfrm>
          <a:prstGeom prst="rect">
            <a:avLst/>
          </a:prstGeom>
        </p:spPr>
      </p:pic>
      <p:cxnSp>
        <p:nvCxnSpPr>
          <p:cNvPr id="11" name="Straight Connector 10"/>
          <p:cNvCxnSpPr/>
          <p:nvPr/>
        </p:nvCxnSpPr>
        <p:spPr>
          <a:xfrm>
            <a:off x="3556000" y="6642677"/>
            <a:ext cx="8237393" cy="0"/>
          </a:xfrm>
          <a:prstGeom prst="line">
            <a:avLst/>
          </a:prstGeom>
          <a:ln w="9525"/>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FC405A87-E808-4CAC-AE7C-2254A5A4A13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934928" y="6482211"/>
            <a:ext cx="883223" cy="254452"/>
          </a:xfrm>
          <a:prstGeom prst="rect">
            <a:avLst/>
          </a:prstGeom>
        </p:spPr>
      </p:pic>
      <p:cxnSp>
        <p:nvCxnSpPr>
          <p:cNvPr id="13" name="Straight Connector 12"/>
          <p:cNvCxnSpPr/>
          <p:nvPr/>
        </p:nvCxnSpPr>
        <p:spPr>
          <a:xfrm flipV="1">
            <a:off x="1821086" y="6501881"/>
            <a:ext cx="0" cy="248092"/>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5657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hdr="0" ftr="0" dt="0"/>
  <p:txStyles>
    <p:titleStyle>
      <a:lvl1pPr algn="l" defTabSz="457200" rtl="0" eaLnBrk="1" latinLnBrk="0" hangingPunct="1">
        <a:spcBef>
          <a:spcPct val="0"/>
        </a:spcBef>
        <a:buNone/>
        <a:defRPr sz="2800" b="0" i="0" kern="1200">
          <a:solidFill>
            <a:schemeClr val="tx1">
              <a:lumMod val="75000"/>
              <a:lumOff val="25000"/>
            </a:schemeClr>
          </a:solidFill>
          <a:latin typeface="Brandon Grotesque Bold" panose="020B0803020203060202" pitchFamily="34" charset="0"/>
          <a:ea typeface="Brandon Grotesque Bold" panose="020B0803020203060202" pitchFamily="34" charset="0"/>
          <a:cs typeface="Brandon Grotesque Bold" panose="020B0803020203060202" pitchFamily="34" charset="0"/>
        </a:defRPr>
      </a:lvl1pPr>
    </p:titleStyle>
    <p:bodyStyle>
      <a:lvl1pPr marL="0" indent="0" algn="l" defTabSz="457200" rtl="0" eaLnBrk="1" latinLnBrk="0" hangingPunct="1">
        <a:lnSpc>
          <a:spcPct val="95000"/>
        </a:lnSpc>
        <a:spcBef>
          <a:spcPts val="0"/>
        </a:spcBef>
        <a:spcAft>
          <a:spcPts val="600"/>
        </a:spcAft>
        <a:buFont typeface="Arial"/>
        <a:buNone/>
        <a:defRPr sz="1600" b="0" i="0" kern="1200">
          <a:solidFill>
            <a:schemeClr val="tx1">
              <a:lumMod val="75000"/>
              <a:lumOff val="25000"/>
            </a:schemeClr>
          </a:solidFill>
          <a:latin typeface="Brandon Grotesque Light"/>
          <a:ea typeface="Brandon Grotesque Light"/>
          <a:cs typeface="Brandon Grotesque Light"/>
        </a:defRPr>
      </a:lvl1pPr>
      <a:lvl2pPr marL="180975" indent="-180975" algn="l" defTabSz="457200" rtl="0" eaLnBrk="1" latinLnBrk="0" hangingPunct="1">
        <a:lnSpc>
          <a:spcPct val="95000"/>
        </a:lnSpc>
        <a:spcBef>
          <a:spcPts val="0"/>
        </a:spcBef>
        <a:spcAft>
          <a:spcPts val="600"/>
        </a:spcAft>
        <a:buClr>
          <a:schemeClr val="accent2"/>
        </a:buClr>
        <a:buFont typeface="Arial" charset="0"/>
        <a:buChar char="•"/>
        <a:tabLst/>
        <a:defRPr sz="1400" b="0" i="0" kern="1200">
          <a:solidFill>
            <a:schemeClr val="tx1">
              <a:lumMod val="75000"/>
              <a:lumOff val="25000"/>
            </a:schemeClr>
          </a:solidFill>
          <a:latin typeface="Brandon Grotesque Light"/>
          <a:ea typeface="Brandon Grotesque Light"/>
          <a:cs typeface="Brandon Grotesque Light"/>
        </a:defRPr>
      </a:lvl2pPr>
      <a:lvl3pPr marL="352425" indent="-171450" algn="l" defTabSz="457200" rtl="0" eaLnBrk="1" latinLnBrk="0" hangingPunct="1">
        <a:lnSpc>
          <a:spcPct val="95000"/>
        </a:lnSpc>
        <a:spcBef>
          <a:spcPts val="0"/>
        </a:spcBef>
        <a:spcAft>
          <a:spcPts val="600"/>
        </a:spcAft>
        <a:buClr>
          <a:schemeClr val="accent2"/>
        </a:buClr>
        <a:buFont typeface="Arial"/>
        <a:buChar char="•"/>
        <a:tabLst/>
        <a:defRPr sz="1400" b="0" i="0" kern="1200">
          <a:solidFill>
            <a:schemeClr val="tx1">
              <a:lumMod val="75000"/>
              <a:lumOff val="25000"/>
            </a:schemeClr>
          </a:solidFill>
          <a:latin typeface="Brandon Grotesque Light"/>
          <a:ea typeface="Brandon Grotesque Light"/>
          <a:cs typeface="Brandon Grotesque Light"/>
        </a:defRPr>
      </a:lvl3pPr>
      <a:lvl4pPr marL="9525" indent="0" algn="l" defTabSz="457200" rtl="0" eaLnBrk="1" latinLnBrk="0" hangingPunct="1">
        <a:lnSpc>
          <a:spcPct val="95000"/>
        </a:lnSpc>
        <a:spcBef>
          <a:spcPts val="600"/>
        </a:spcBef>
        <a:spcAft>
          <a:spcPts val="300"/>
        </a:spcAft>
        <a:buFont typeface="Arial"/>
        <a:buNone/>
        <a:tabLst/>
        <a:defRPr sz="1600" b="0" i="0" kern="1200">
          <a:solidFill>
            <a:schemeClr val="accent1"/>
          </a:solidFill>
          <a:latin typeface="Brandon Grotesque Medium"/>
          <a:ea typeface="Brandon Grotesque Medium"/>
          <a:cs typeface="Brandon Grotesque Medium"/>
        </a:defRPr>
      </a:lvl4pPr>
      <a:lvl5pPr marL="9525" indent="0" algn="l" defTabSz="457200" rtl="0" eaLnBrk="1" latinLnBrk="0" hangingPunct="1">
        <a:lnSpc>
          <a:spcPct val="95000"/>
        </a:lnSpc>
        <a:spcBef>
          <a:spcPts val="0"/>
        </a:spcBef>
        <a:spcAft>
          <a:spcPts val="600"/>
        </a:spcAft>
        <a:buFont typeface="Arial"/>
        <a:buNone/>
        <a:tabLst/>
        <a:defRPr sz="1600" b="0" i="0" kern="1200">
          <a:solidFill>
            <a:schemeClr val="tx1">
              <a:lumMod val="75000"/>
              <a:lumOff val="25000"/>
            </a:schemeClr>
          </a:solidFill>
          <a:latin typeface="Brandon Grotesque Medium"/>
          <a:ea typeface="Brandon Grotesque Medium"/>
          <a:cs typeface="Brandon Grotesq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 name="Picture 28" descr="CP BUBBLES.png"/>
          <p:cNvPicPr>
            <a:picLocks noChangeAspect="1"/>
          </p:cNvPicPr>
          <p:nvPr/>
        </p:nvPicPr>
        <p:blipFill rotWithShape="1">
          <a:blip r:embed="rId21" cstate="screen">
            <a:extLst>
              <a:ext uri="{28A0092B-C50C-407E-A947-70E740481C1C}">
                <a14:useLocalDpi xmlns:a14="http://schemas.microsoft.com/office/drawing/2010/main"/>
              </a:ext>
            </a:extLst>
          </a:blip>
          <a:srcRect b="-2"/>
          <a:stretch/>
        </p:blipFill>
        <p:spPr>
          <a:xfrm>
            <a:off x="8665361" y="0"/>
            <a:ext cx="3523464" cy="3466098"/>
          </a:xfrm>
          <a:prstGeom prst="rect">
            <a:avLst/>
          </a:prstGeom>
        </p:spPr>
      </p:pic>
      <p:sp>
        <p:nvSpPr>
          <p:cNvPr id="2" name="Title Placeholder 1"/>
          <p:cNvSpPr>
            <a:spLocks noGrp="1"/>
          </p:cNvSpPr>
          <p:nvPr>
            <p:ph type="title"/>
          </p:nvPr>
        </p:nvSpPr>
        <p:spPr>
          <a:xfrm>
            <a:off x="539721" y="381636"/>
            <a:ext cx="11144279" cy="50228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39721" y="1270001"/>
            <a:ext cx="11144279" cy="485616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56522" y="6398233"/>
            <a:ext cx="1693765" cy="311100"/>
          </a:xfrm>
          <a:prstGeom prst="rect">
            <a:avLst/>
          </a:prstGeom>
        </p:spPr>
      </p:pic>
      <p:cxnSp>
        <p:nvCxnSpPr>
          <p:cNvPr id="9" name="Straight Connector 8"/>
          <p:cNvCxnSpPr/>
          <p:nvPr/>
        </p:nvCxnSpPr>
        <p:spPr>
          <a:xfrm>
            <a:off x="2079471" y="6642677"/>
            <a:ext cx="9713923"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610CA98D-3388-41AA-AF3A-E9B1F5323408}"/>
              </a:ext>
            </a:extLst>
          </p:cNvPr>
          <p:cNvSpPr>
            <a:spLocks noGrp="1" noChangeAspect="1"/>
          </p:cNvSpPr>
          <p:nvPr>
            <p:ph type="sldNum" sz="quarter" idx="4"/>
          </p:nvPr>
        </p:nvSpPr>
        <p:spPr>
          <a:xfrm>
            <a:off x="11793393" y="6553783"/>
            <a:ext cx="183198" cy="182880"/>
          </a:xfrm>
          <a:prstGeom prst="ellipse">
            <a:avLst/>
          </a:prstGeom>
          <a:solidFill>
            <a:schemeClr val="accent1"/>
          </a:solidFill>
        </p:spPr>
        <p:txBody>
          <a:bodyPr vert="horz" lIns="0" tIns="0" rIns="0" bIns="0" rtlCol="0" anchor="ctr"/>
          <a:lstStyle>
            <a:lvl1pPr algn="ctr">
              <a:defRPr sz="800">
                <a:solidFill>
                  <a:schemeClr val="bg1"/>
                </a:solidFill>
                <a:latin typeface="Brandon Grotesque Regular" panose="020B0503020203060202" pitchFamily="34" charset="0"/>
              </a:defRPr>
            </a:lvl1pPr>
          </a:lstStyle>
          <a:p>
            <a:fld id="{8F225C56-4338-4C85-A94E-E414A7825F5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720111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Lst>
  <p:txStyles>
    <p:titleStyle>
      <a:lvl1pPr algn="l" defTabSz="457063" rtl="0" eaLnBrk="1" latinLnBrk="0" hangingPunct="1">
        <a:spcBef>
          <a:spcPct val="0"/>
        </a:spcBef>
        <a:buNone/>
        <a:defRPr sz="2799" b="0" i="0" kern="1200">
          <a:solidFill>
            <a:schemeClr val="tx1">
              <a:lumMod val="75000"/>
              <a:lumOff val="25000"/>
            </a:schemeClr>
          </a:solidFill>
          <a:latin typeface="+mj-lt"/>
          <a:ea typeface="Brandon Grotesque Bold" panose="020B0803020203060202" pitchFamily="34" charset="0"/>
          <a:cs typeface="Brandon Grotesque Bold" panose="020B0803020203060202" pitchFamily="34" charset="0"/>
        </a:defRPr>
      </a:lvl1pPr>
    </p:titleStyle>
    <p:bodyStyle>
      <a:lvl1pPr marL="0" indent="0" algn="l" defTabSz="457063" rtl="0" eaLnBrk="1" latinLnBrk="0" hangingPunct="1">
        <a:lnSpc>
          <a:spcPct val="95000"/>
        </a:lnSpc>
        <a:spcBef>
          <a:spcPts val="0"/>
        </a:spcBef>
        <a:spcAft>
          <a:spcPts val="600"/>
        </a:spcAft>
        <a:buFont typeface="Arial"/>
        <a:buNone/>
        <a:defRPr sz="1600" b="0" i="0" kern="1200">
          <a:solidFill>
            <a:schemeClr val="tx1">
              <a:lumMod val="75000"/>
              <a:lumOff val="25000"/>
            </a:schemeClr>
          </a:solidFill>
          <a:latin typeface="Brandon Grotesque Light"/>
          <a:ea typeface="Brandon Grotesque Light"/>
          <a:cs typeface="Brandon Grotesque Light"/>
        </a:defRPr>
      </a:lvl1pPr>
      <a:lvl2pPr marL="180921" indent="-180921" algn="l" defTabSz="457063" rtl="0" eaLnBrk="1" latinLnBrk="0" hangingPunct="1">
        <a:lnSpc>
          <a:spcPct val="95000"/>
        </a:lnSpc>
        <a:spcBef>
          <a:spcPts val="0"/>
        </a:spcBef>
        <a:spcAft>
          <a:spcPts val="600"/>
        </a:spcAft>
        <a:buClr>
          <a:schemeClr val="accent2"/>
        </a:buClr>
        <a:buFont typeface="Arial" charset="0"/>
        <a:buChar char="•"/>
        <a:tabLst/>
        <a:defRPr sz="1400" b="0" i="0" kern="1200">
          <a:solidFill>
            <a:schemeClr val="tx1">
              <a:lumMod val="75000"/>
              <a:lumOff val="25000"/>
            </a:schemeClr>
          </a:solidFill>
          <a:latin typeface="Brandon Grotesque Light"/>
          <a:ea typeface="Brandon Grotesque Light"/>
          <a:cs typeface="Brandon Grotesque Light"/>
        </a:defRPr>
      </a:lvl2pPr>
      <a:lvl3pPr marL="352319" indent="-171399" algn="l" defTabSz="457063" rtl="0" eaLnBrk="1" latinLnBrk="0" hangingPunct="1">
        <a:lnSpc>
          <a:spcPct val="95000"/>
        </a:lnSpc>
        <a:spcBef>
          <a:spcPts val="0"/>
        </a:spcBef>
        <a:spcAft>
          <a:spcPts val="600"/>
        </a:spcAft>
        <a:buClr>
          <a:schemeClr val="accent2"/>
        </a:buClr>
        <a:buFont typeface="Arial"/>
        <a:buChar char="•"/>
        <a:tabLst/>
        <a:defRPr sz="1400" b="0" i="0" kern="1200">
          <a:solidFill>
            <a:schemeClr val="tx1">
              <a:lumMod val="75000"/>
              <a:lumOff val="25000"/>
            </a:schemeClr>
          </a:solidFill>
          <a:latin typeface="Brandon Grotesque Light"/>
          <a:ea typeface="Brandon Grotesque Light"/>
          <a:cs typeface="Brandon Grotesque Light"/>
        </a:defRPr>
      </a:lvl3pPr>
      <a:lvl4pPr marL="9522" indent="0" algn="l" defTabSz="457063" rtl="0" eaLnBrk="1" latinLnBrk="0" hangingPunct="1">
        <a:lnSpc>
          <a:spcPct val="95000"/>
        </a:lnSpc>
        <a:spcBef>
          <a:spcPts val="600"/>
        </a:spcBef>
        <a:spcAft>
          <a:spcPts val="300"/>
        </a:spcAft>
        <a:buFont typeface="Arial"/>
        <a:buNone/>
        <a:tabLst/>
        <a:defRPr sz="1600" b="0" i="0" kern="1200">
          <a:solidFill>
            <a:schemeClr val="accent1"/>
          </a:solidFill>
          <a:latin typeface="Brandon Grotesque Medium"/>
          <a:ea typeface="Brandon Grotesque Medium"/>
          <a:cs typeface="Brandon Grotesque Medium"/>
        </a:defRPr>
      </a:lvl4pPr>
      <a:lvl5pPr marL="9522" indent="0" algn="l" defTabSz="457063" rtl="0" eaLnBrk="1" latinLnBrk="0" hangingPunct="1">
        <a:lnSpc>
          <a:spcPct val="95000"/>
        </a:lnSpc>
        <a:spcBef>
          <a:spcPts val="0"/>
        </a:spcBef>
        <a:spcAft>
          <a:spcPts val="600"/>
        </a:spcAft>
        <a:buFont typeface="Arial"/>
        <a:buNone/>
        <a:tabLst/>
        <a:defRPr sz="1600" b="0" i="0" kern="1200">
          <a:solidFill>
            <a:schemeClr val="tx1">
              <a:lumMod val="75000"/>
              <a:lumOff val="25000"/>
            </a:schemeClr>
          </a:solidFill>
          <a:latin typeface="Brandon Grotesque Medium"/>
          <a:ea typeface="Brandon Grotesque Medium"/>
          <a:cs typeface="Brandon Grotesque Medium"/>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42875" y="-4099593"/>
            <a:ext cx="12331700" cy="11565674"/>
          </a:xfrm>
        </p:spPr>
      </p:pic>
      <p:sp>
        <p:nvSpPr>
          <p:cNvPr id="3" name="Slide Number Placeholder 2"/>
          <p:cNvSpPr>
            <a:spLocks noGrp="1"/>
          </p:cNvSpPr>
          <p:nvPr>
            <p:ph type="sldNum" sz="quarter" idx="10"/>
          </p:nvPr>
        </p:nvSpPr>
        <p:spPr/>
        <p:txBody>
          <a:bodyPr/>
          <a:lstStyle/>
          <a:p>
            <a:fld id="{341F1D7E-CAC4-C542-8AFB-2D8BB8BD2402}" type="slidenum">
              <a:rPr lang="en-US" smtClean="0"/>
              <a:pPr/>
              <a:t>1</a:t>
            </a:fld>
            <a:endParaRPr lang="en-US" dirty="0"/>
          </a:p>
        </p:txBody>
      </p:sp>
      <p:cxnSp>
        <p:nvCxnSpPr>
          <p:cNvPr id="9" name="Straight Connector 8"/>
          <p:cNvCxnSpPr/>
          <p:nvPr/>
        </p:nvCxnSpPr>
        <p:spPr>
          <a:xfrm>
            <a:off x="2079470" y="6642677"/>
            <a:ext cx="971392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505" y="1975344"/>
            <a:ext cx="4391099" cy="2111193"/>
          </a:xfrm>
          <a:prstGeom prst="rect">
            <a:avLst/>
          </a:prstGeom>
        </p:spPr>
      </p:pic>
      <p:grpSp>
        <p:nvGrpSpPr>
          <p:cNvPr id="7" name="Group 6">
            <a:extLst>
              <a:ext uri="{FF2B5EF4-FFF2-40B4-BE49-F238E27FC236}">
                <a16:creationId xmlns:a16="http://schemas.microsoft.com/office/drawing/2014/main" id="{C5A2E1D2-7BE2-3D45-8ADF-88006F8592EA}"/>
              </a:ext>
            </a:extLst>
          </p:cNvPr>
          <p:cNvGrpSpPr/>
          <p:nvPr/>
        </p:nvGrpSpPr>
        <p:grpSpPr>
          <a:xfrm>
            <a:off x="6217965" y="2776679"/>
            <a:ext cx="4874446" cy="914400"/>
            <a:chOff x="773989" y="2691374"/>
            <a:chExt cx="4874446" cy="914400"/>
          </a:xfrm>
        </p:grpSpPr>
        <p:pic>
          <p:nvPicPr>
            <p:cNvPr id="8" name="Picture 7"/>
            <p:cNvPicPr>
              <a:picLocks noChangeAspect="1"/>
            </p:cNvPicPr>
            <p:nvPr/>
          </p:nvPicPr>
          <p:blipFill rotWithShape="1">
            <a:blip r:embed="rId4" cstate="print">
              <a:lum contrast="100000"/>
              <a:extLst>
                <a:ext uri="{28A0092B-C50C-407E-A947-70E740481C1C}">
                  <a14:useLocalDpi xmlns:a14="http://schemas.microsoft.com/office/drawing/2010/main"/>
                </a:ext>
              </a:extLst>
            </a:blip>
            <a:srcRect l="17591"/>
            <a:stretch/>
          </p:blipFill>
          <p:spPr>
            <a:xfrm>
              <a:off x="1632857" y="2710658"/>
              <a:ext cx="4015578" cy="895000"/>
            </a:xfrm>
            <a:prstGeom prst="rect">
              <a:avLst/>
            </a:prstGeom>
          </p:spPr>
        </p:pic>
        <p:pic>
          <p:nvPicPr>
            <p:cNvPr id="10" name="Picture 9">
              <a:extLst>
                <a:ext uri="{FF2B5EF4-FFF2-40B4-BE49-F238E27FC236}">
                  <a16:creationId xmlns:a16="http://schemas.microsoft.com/office/drawing/2014/main" id="{778DE6A6-FB40-B742-BF99-E37F6CD7C015}"/>
                </a:ext>
              </a:extLst>
            </p:cNvPr>
            <p:cNvPicPr>
              <a:picLocks noChangeAspect="1"/>
            </p:cNvPicPr>
            <p:nvPr/>
          </p:nvPicPr>
          <p:blipFill>
            <a:blip r:embed="rId5"/>
            <a:stretch>
              <a:fillRect/>
            </a:stretch>
          </p:blipFill>
          <p:spPr>
            <a:xfrm>
              <a:off x="773989" y="2691374"/>
              <a:ext cx="914400" cy="914400"/>
            </a:xfrm>
            <a:prstGeom prst="rect">
              <a:avLst/>
            </a:prstGeom>
          </p:spPr>
        </p:pic>
      </p:grpSp>
    </p:spTree>
    <p:extLst>
      <p:ext uri="{BB962C8B-B14F-4D97-AF65-F5344CB8AC3E}">
        <p14:creationId xmlns:p14="http://schemas.microsoft.com/office/powerpoint/2010/main" val="83107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EE93D-E582-4F47-A3B9-76FA284A6D88}"/>
              </a:ext>
            </a:extLst>
          </p:cNvPr>
          <p:cNvSpPr>
            <a:spLocks noGrp="1"/>
          </p:cNvSpPr>
          <p:nvPr>
            <p:ph type="sldNum" sz="quarter" idx="10"/>
          </p:nvPr>
        </p:nvSpPr>
        <p:spPr/>
        <p:txBody>
          <a:bodyPr/>
          <a:lstStyle/>
          <a:p>
            <a:fld id="{341F1D7E-CAC4-C542-8AFB-2D8BB8BD2402}" type="slidenum">
              <a:rPr lang="en-US" smtClean="0"/>
              <a:t>2</a:t>
            </a:fld>
            <a:endParaRPr lang="en-US" dirty="0"/>
          </a:p>
        </p:txBody>
      </p:sp>
      <p:sp>
        <p:nvSpPr>
          <p:cNvPr id="2" name="Title 1">
            <a:extLst>
              <a:ext uri="{FF2B5EF4-FFF2-40B4-BE49-F238E27FC236}">
                <a16:creationId xmlns:a16="http://schemas.microsoft.com/office/drawing/2014/main" id="{8D5D3313-E01F-4683-B860-49863C29DA68}"/>
              </a:ext>
            </a:extLst>
          </p:cNvPr>
          <p:cNvSpPr>
            <a:spLocks noGrp="1"/>
          </p:cNvSpPr>
          <p:nvPr>
            <p:ph type="title"/>
          </p:nvPr>
        </p:nvSpPr>
        <p:spPr>
          <a:xfrm>
            <a:off x="320041" y="381636"/>
            <a:ext cx="8277860" cy="502284"/>
          </a:xfrm>
        </p:spPr>
        <p:txBody>
          <a:bodyPr/>
          <a:lstStyle/>
          <a:p>
            <a:r>
              <a:rPr lang="en-US" spc="-150" dirty="0"/>
              <a:t>The CounterpointeSRE / Hannon Armstrong Partnership</a:t>
            </a:r>
          </a:p>
        </p:txBody>
      </p:sp>
      <p:sp>
        <p:nvSpPr>
          <p:cNvPr id="4" name="Text Placeholder 3">
            <a:extLst>
              <a:ext uri="{FF2B5EF4-FFF2-40B4-BE49-F238E27FC236}">
                <a16:creationId xmlns:a16="http://schemas.microsoft.com/office/drawing/2014/main" id="{FCF29B75-6C93-4BC1-8A6B-29463DA9F206}"/>
              </a:ext>
            </a:extLst>
          </p:cNvPr>
          <p:cNvSpPr>
            <a:spLocks noGrp="1"/>
          </p:cNvSpPr>
          <p:nvPr>
            <p:ph type="body" sz="quarter" idx="12"/>
          </p:nvPr>
        </p:nvSpPr>
        <p:spPr>
          <a:xfrm>
            <a:off x="886117" y="1615480"/>
            <a:ext cx="7270154" cy="2704729"/>
          </a:xfrm>
        </p:spPr>
        <p:txBody>
          <a:bodyPr/>
          <a:lstStyle/>
          <a:p>
            <a:pPr lvl="3">
              <a:lnSpc>
                <a:spcPts val="2160"/>
              </a:lnSpc>
            </a:pPr>
            <a:r>
              <a:rPr lang="en-US" kern="0" dirty="0">
                <a:solidFill>
                  <a:schemeClr val="tx1"/>
                </a:solidFill>
                <a:latin typeface="+mn-lt"/>
              </a:rPr>
              <a:t>CounterpointeSRE has been financing C-PACE assessments since its inception in 2014.</a:t>
            </a:r>
          </a:p>
          <a:p>
            <a:pPr lvl="3">
              <a:lnSpc>
                <a:spcPts val="2160"/>
              </a:lnSpc>
            </a:pPr>
            <a:endParaRPr lang="en-US" kern="0" dirty="0">
              <a:solidFill>
                <a:schemeClr val="tx1"/>
              </a:solidFill>
              <a:latin typeface="+mn-lt"/>
            </a:endParaRPr>
          </a:p>
          <a:p>
            <a:pPr lvl="3">
              <a:lnSpc>
                <a:spcPts val="2160"/>
              </a:lnSpc>
            </a:pPr>
            <a:r>
              <a:rPr lang="en-US" kern="0" dirty="0">
                <a:solidFill>
                  <a:schemeClr val="tx1"/>
                </a:solidFill>
                <a:latin typeface="+mn-lt"/>
              </a:rPr>
              <a:t>Hannon Armstrong (NYSE: HASI), a Public REIT in the sustainable infrastructure markets for over 25 years, has approximately $5 billion of managed assets as of 6/30/2018 with nearly $2.5 billion on balance sheet.</a:t>
            </a:r>
          </a:p>
          <a:p>
            <a:pPr marL="0" lvl="3">
              <a:lnSpc>
                <a:spcPts val="2160"/>
              </a:lnSpc>
              <a:spcBef>
                <a:spcPts val="0"/>
              </a:spcBef>
              <a:spcAft>
                <a:spcPts val="600"/>
              </a:spcAft>
            </a:pPr>
            <a:endParaRPr lang="en-US" kern="0" dirty="0">
              <a:solidFill>
                <a:schemeClr val="tx1"/>
              </a:solidFill>
              <a:latin typeface="+mn-lt"/>
            </a:endParaRPr>
          </a:p>
          <a:p>
            <a:pPr marL="0" lvl="3">
              <a:lnSpc>
                <a:spcPts val="2160"/>
              </a:lnSpc>
              <a:spcBef>
                <a:spcPts val="0"/>
              </a:spcBef>
              <a:spcAft>
                <a:spcPts val="600"/>
              </a:spcAft>
            </a:pPr>
            <a:r>
              <a:rPr lang="en-US" kern="0" dirty="0">
                <a:solidFill>
                  <a:schemeClr val="tx1"/>
                </a:solidFill>
                <a:latin typeface="+mn-lt"/>
              </a:rPr>
              <a:t>In the last year, Hannon Armstrong has closed transactions valued at more than $1.2 billion.</a:t>
            </a:r>
            <a:endParaRPr lang="en-US" dirty="0">
              <a:solidFill>
                <a:schemeClr val="tx1"/>
              </a:solidFill>
              <a:latin typeface="+mn-lt"/>
            </a:endParaRPr>
          </a:p>
          <a:p>
            <a:pPr marL="0" lvl="3">
              <a:lnSpc>
                <a:spcPts val="2160"/>
              </a:lnSpc>
              <a:spcBef>
                <a:spcPts val="0"/>
              </a:spcBef>
              <a:spcAft>
                <a:spcPts val="600"/>
              </a:spcAft>
            </a:pPr>
            <a:endParaRPr lang="en-US" kern="0" dirty="0">
              <a:solidFill>
                <a:schemeClr val="tx1"/>
              </a:solidFill>
              <a:latin typeface="+mn-lt"/>
            </a:endParaRPr>
          </a:p>
          <a:p>
            <a:pPr marL="0" lvl="3">
              <a:lnSpc>
                <a:spcPts val="2160"/>
              </a:lnSpc>
              <a:spcBef>
                <a:spcPts val="0"/>
              </a:spcBef>
              <a:spcAft>
                <a:spcPts val="600"/>
              </a:spcAft>
            </a:pPr>
            <a:r>
              <a:rPr lang="en-US" kern="0" dirty="0">
                <a:solidFill>
                  <a:schemeClr val="tx1"/>
                </a:solidFill>
                <a:latin typeface="+mn-lt"/>
              </a:rPr>
              <a:t>Expert commercial property knowledge and resources to finance sustainable energy efficiency and resiliency upgrades for the commercial real estate industry- regardless of the project’s complexity </a:t>
            </a:r>
          </a:p>
          <a:p>
            <a:pPr>
              <a:lnSpc>
                <a:spcPts val="2160"/>
              </a:lnSpc>
            </a:pPr>
            <a:endParaRPr lang="en-US" kern="0" dirty="0">
              <a:solidFill>
                <a:prstClr val="black"/>
              </a:solidFill>
            </a:endParaRPr>
          </a:p>
        </p:txBody>
      </p:sp>
      <p:sp>
        <p:nvSpPr>
          <p:cNvPr id="6" name="Text Placeholder 5"/>
          <p:cNvSpPr>
            <a:spLocks noGrp="1"/>
          </p:cNvSpPr>
          <p:nvPr>
            <p:ph type="body" sz="quarter" idx="14"/>
          </p:nvPr>
        </p:nvSpPr>
        <p:spPr>
          <a:xfrm>
            <a:off x="886118" y="900118"/>
            <a:ext cx="7078788" cy="406400"/>
          </a:xfrm>
        </p:spPr>
        <p:txBody>
          <a:bodyPr/>
          <a:lstStyle/>
          <a:p>
            <a:r>
              <a:rPr lang="en-US" sz="2000" dirty="0"/>
              <a:t>The real estate acumen and financial strength to get the job done</a:t>
            </a:r>
          </a:p>
        </p:txBody>
      </p:sp>
      <p:pic>
        <p:nvPicPr>
          <p:cNvPr id="8" name="Picture Placeholder 7">
            <a:extLst>
              <a:ext uri="{FF2B5EF4-FFF2-40B4-BE49-F238E27FC236}">
                <a16:creationId xmlns:a16="http://schemas.microsoft.com/office/drawing/2014/main" id="{5372DE08-7A3E-492D-A522-4459542FAD2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14" b="114"/>
          <a:stretch/>
        </p:blipFill>
        <p:spPr>
          <a:xfrm>
            <a:off x="8285601" y="1"/>
            <a:ext cx="3073663" cy="6857999"/>
          </a:xfrm>
          <a:prstGeom prst="rect">
            <a:avLst/>
          </a:prstGeom>
        </p:spPr>
      </p:pic>
      <p:cxnSp>
        <p:nvCxnSpPr>
          <p:cNvPr id="13" name="Straight Connector 12">
            <a:extLst>
              <a:ext uri="{FF2B5EF4-FFF2-40B4-BE49-F238E27FC236}">
                <a16:creationId xmlns:a16="http://schemas.microsoft.com/office/drawing/2014/main" id="{69386166-92BB-4D57-AD14-B21C6B84E6CB}"/>
              </a:ext>
            </a:extLst>
          </p:cNvPr>
          <p:cNvCxnSpPr/>
          <p:nvPr/>
        </p:nvCxnSpPr>
        <p:spPr>
          <a:xfrm>
            <a:off x="8806875" y="6642677"/>
            <a:ext cx="2986518"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Isosceles Triangle 51"/>
          <p:cNvSpPr/>
          <p:nvPr/>
        </p:nvSpPr>
        <p:spPr>
          <a:xfrm rot="5400000">
            <a:off x="616562" y="4778924"/>
            <a:ext cx="150611" cy="1298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0" name="Isosceles Triangle 52"/>
          <p:cNvSpPr/>
          <p:nvPr/>
        </p:nvSpPr>
        <p:spPr>
          <a:xfrm rot="5400000">
            <a:off x="616563" y="1764485"/>
            <a:ext cx="150611" cy="1298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1" name="Isosceles Triangle 53"/>
          <p:cNvSpPr/>
          <p:nvPr/>
        </p:nvSpPr>
        <p:spPr>
          <a:xfrm rot="5400000">
            <a:off x="621698" y="2508562"/>
            <a:ext cx="150611" cy="1298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
        <p:nvSpPr>
          <p:cNvPr id="12" name="Isosceles Triangle 54"/>
          <p:cNvSpPr/>
          <p:nvPr/>
        </p:nvSpPr>
        <p:spPr>
          <a:xfrm rot="5400000">
            <a:off x="616563" y="3746953"/>
            <a:ext cx="150611" cy="1298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randon Grotesque Regular" panose="020B0503020203060202" pitchFamily="34" charset="0"/>
            </a:endParaRPr>
          </a:p>
        </p:txBody>
      </p:sp>
    </p:spTree>
    <p:extLst>
      <p:ext uri="{BB962C8B-B14F-4D97-AF65-F5344CB8AC3E}">
        <p14:creationId xmlns:p14="http://schemas.microsoft.com/office/powerpoint/2010/main" val="264961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21" y="382430"/>
            <a:ext cx="9492175" cy="502153"/>
          </a:xfrm>
        </p:spPr>
        <p:txBody>
          <a:bodyPr/>
          <a:lstStyle/>
          <a:p>
            <a:r>
              <a:rPr lang="en-US" dirty="0"/>
              <a:t>C-PACE is </a:t>
            </a:r>
            <a:r>
              <a:rPr lang="en-US" dirty="0">
                <a:solidFill>
                  <a:schemeClr val="tx1"/>
                </a:solidFill>
              </a:rPr>
              <a:t>Ideal</a:t>
            </a:r>
            <a:r>
              <a:rPr lang="en-US" dirty="0"/>
              <a:t> for Complex Capital Stacks </a:t>
            </a:r>
          </a:p>
        </p:txBody>
      </p:sp>
      <p:sp>
        <p:nvSpPr>
          <p:cNvPr id="53" name="Slide Number Placeholder 52"/>
          <p:cNvSpPr>
            <a:spLocks noGrp="1"/>
          </p:cNvSpPr>
          <p:nvPr>
            <p:ph type="sldNum" sz="quarter" idx="12"/>
          </p:nvPr>
        </p:nvSpPr>
        <p:spPr/>
        <p:txBody>
          <a:bodyPr/>
          <a:lstStyle/>
          <a:p>
            <a:fld id="{341F1D7E-CAC4-C542-8AFB-2D8BB8BD2402}" type="slidenum">
              <a:rPr lang="en-US" smtClean="0"/>
              <a:pPr/>
              <a:t>3</a:t>
            </a:fld>
            <a:endParaRPr lang="en-US" dirty="0"/>
          </a:p>
        </p:txBody>
      </p:sp>
      <p:pic>
        <p:nvPicPr>
          <p:cNvPr id="3" name="Picture 2">
            <a:extLst>
              <a:ext uri="{FF2B5EF4-FFF2-40B4-BE49-F238E27FC236}">
                <a16:creationId xmlns:a16="http://schemas.microsoft.com/office/drawing/2014/main" id="{7B6CF455-1662-4821-9C51-9682D42C7570}"/>
              </a:ext>
            </a:extLst>
          </p:cNvPr>
          <p:cNvPicPr>
            <a:picLocks noChangeAspect="1"/>
          </p:cNvPicPr>
          <p:nvPr/>
        </p:nvPicPr>
        <p:blipFill>
          <a:blip r:embed="rId2"/>
          <a:stretch>
            <a:fillRect/>
          </a:stretch>
        </p:blipFill>
        <p:spPr>
          <a:xfrm>
            <a:off x="1291995" y="1439589"/>
            <a:ext cx="3876353" cy="4414154"/>
          </a:xfrm>
          <a:prstGeom prst="rect">
            <a:avLst/>
          </a:prstGeom>
        </p:spPr>
      </p:pic>
      <p:pic>
        <p:nvPicPr>
          <p:cNvPr id="4" name="Picture 3">
            <a:extLst>
              <a:ext uri="{FF2B5EF4-FFF2-40B4-BE49-F238E27FC236}">
                <a16:creationId xmlns:a16="http://schemas.microsoft.com/office/drawing/2014/main" id="{52DBAFE4-5FCE-4E2B-B971-5F03BF30FDEA}"/>
              </a:ext>
            </a:extLst>
          </p:cNvPr>
          <p:cNvPicPr>
            <a:picLocks noChangeAspect="1"/>
          </p:cNvPicPr>
          <p:nvPr/>
        </p:nvPicPr>
        <p:blipFill>
          <a:blip r:embed="rId3"/>
          <a:stretch>
            <a:fillRect/>
          </a:stretch>
        </p:blipFill>
        <p:spPr>
          <a:xfrm>
            <a:off x="5801302" y="568902"/>
            <a:ext cx="5352357" cy="5720195"/>
          </a:xfrm>
          <a:prstGeom prst="rect">
            <a:avLst/>
          </a:prstGeom>
        </p:spPr>
      </p:pic>
    </p:spTree>
    <p:extLst>
      <p:ext uri="{BB962C8B-B14F-4D97-AF65-F5344CB8AC3E}">
        <p14:creationId xmlns:p14="http://schemas.microsoft.com/office/powerpoint/2010/main" val="134000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B56622-853F-B842-B3EB-0B21DA87E148}"/>
              </a:ext>
            </a:extLst>
          </p:cNvPr>
          <p:cNvSpPr>
            <a:spLocks noGrp="1"/>
          </p:cNvSpPr>
          <p:nvPr>
            <p:ph type="pic" sz="quarter" idx="14"/>
          </p:nvPr>
        </p:nvSpPr>
        <p:spPr/>
      </p:sp>
      <p:sp>
        <p:nvSpPr>
          <p:cNvPr id="2" name="Title 1">
            <a:extLst>
              <a:ext uri="{FF2B5EF4-FFF2-40B4-BE49-F238E27FC236}">
                <a16:creationId xmlns:a16="http://schemas.microsoft.com/office/drawing/2014/main" id="{67389A6F-A370-6340-B508-830093537DAC}"/>
              </a:ext>
            </a:extLst>
          </p:cNvPr>
          <p:cNvSpPr>
            <a:spLocks noGrp="1"/>
          </p:cNvSpPr>
          <p:nvPr>
            <p:ph type="title"/>
          </p:nvPr>
        </p:nvSpPr>
        <p:spPr/>
        <p:txBody>
          <a:bodyPr/>
          <a:lstStyle/>
          <a:p>
            <a:r>
              <a:rPr lang="en-US" sz="2600" dirty="0"/>
              <a:t>HYATT CENTRIC: C-PACE Financing as a Cost Effective Substitute to Equity</a:t>
            </a:r>
          </a:p>
        </p:txBody>
      </p:sp>
      <p:sp>
        <p:nvSpPr>
          <p:cNvPr id="3" name="Slide Number Placeholder 2">
            <a:extLst>
              <a:ext uri="{FF2B5EF4-FFF2-40B4-BE49-F238E27FC236}">
                <a16:creationId xmlns:a16="http://schemas.microsoft.com/office/drawing/2014/main" id="{53C4D242-0AB9-9E48-B59E-895F429EB93D}"/>
              </a:ext>
            </a:extLst>
          </p:cNvPr>
          <p:cNvSpPr>
            <a:spLocks noGrp="1"/>
          </p:cNvSpPr>
          <p:nvPr>
            <p:ph type="sldNum" sz="quarter" idx="12"/>
          </p:nvPr>
        </p:nvSpPr>
        <p:spPr/>
        <p:txBody>
          <a:bodyPr/>
          <a:lstStyle/>
          <a:p>
            <a:fld id="{341F1D7E-CAC4-C542-8AFB-2D8BB8BD2402}" type="slidenum">
              <a:rPr lang="en-US" smtClean="0"/>
              <a:t>4</a:t>
            </a:fld>
            <a:endParaRPr lang="en-US" dirty="0"/>
          </a:p>
        </p:txBody>
      </p:sp>
      <p:pic>
        <p:nvPicPr>
          <p:cNvPr id="8" name="Picture 7">
            <a:extLst>
              <a:ext uri="{FF2B5EF4-FFF2-40B4-BE49-F238E27FC236}">
                <a16:creationId xmlns:a16="http://schemas.microsoft.com/office/drawing/2014/main" id="{602D6282-72FC-A042-B12A-DC43863E41CF}"/>
              </a:ext>
            </a:extLst>
          </p:cNvPr>
          <p:cNvPicPr/>
          <p:nvPr/>
        </p:nvPicPr>
        <p:blipFill>
          <a:blip r:embed="rId2">
            <a:extLst>
              <a:ext uri="{28A0092B-C50C-407E-A947-70E740481C1C}">
                <a14:useLocalDpi xmlns:a14="http://schemas.microsoft.com/office/drawing/2010/main" val="0"/>
              </a:ext>
            </a:extLst>
          </a:blip>
          <a:stretch>
            <a:fillRect/>
          </a:stretch>
        </p:blipFill>
        <p:spPr>
          <a:xfrm>
            <a:off x="7543859" y="1051069"/>
            <a:ext cx="3476761" cy="3926981"/>
          </a:xfrm>
          <a:prstGeom prst="rect">
            <a:avLst/>
          </a:prstGeom>
          <a:ln>
            <a:solidFill>
              <a:schemeClr val="tx1"/>
            </a:solidFill>
          </a:ln>
        </p:spPr>
      </p:pic>
      <p:sp>
        <p:nvSpPr>
          <p:cNvPr id="11" name="TextBox 10">
            <a:extLst>
              <a:ext uri="{FF2B5EF4-FFF2-40B4-BE49-F238E27FC236}">
                <a16:creationId xmlns:a16="http://schemas.microsoft.com/office/drawing/2014/main" id="{D4086E7B-7ECE-8043-B9CA-83FF4B7BD283}"/>
              </a:ext>
            </a:extLst>
          </p:cNvPr>
          <p:cNvSpPr txBox="1"/>
          <p:nvPr/>
        </p:nvSpPr>
        <p:spPr>
          <a:xfrm>
            <a:off x="606081" y="1051069"/>
            <a:ext cx="6789801" cy="2062103"/>
          </a:xfrm>
          <a:prstGeom prst="rect">
            <a:avLst/>
          </a:prstGeom>
          <a:noFill/>
        </p:spPr>
        <p:txBody>
          <a:bodyPr wrap="square" rtlCol="0">
            <a:spAutoFit/>
          </a:bodyPr>
          <a:lstStyle/>
          <a:p>
            <a:r>
              <a:rPr lang="en-US" sz="1600" dirty="0">
                <a:solidFill>
                  <a:schemeClr val="accent1"/>
                </a:solidFill>
              </a:rPr>
              <a:t>The Challenge:</a:t>
            </a:r>
            <a:endParaRPr lang="en-US" sz="1600" dirty="0"/>
          </a:p>
          <a:p>
            <a:r>
              <a:rPr lang="en-US" sz="1600" dirty="0"/>
              <a:t>Without a cost effective way to supplement equity, the proposed rehab and rebuild of a new upscale Hyatt Centric hotel in Sacramento, CA was at risk. Market conditions caused higher material costs to the project, increasing the equity requirement. The capital stack included a first mortgage construction loan, preferred equity, a subordinate city economic development loan and equity.</a:t>
            </a:r>
          </a:p>
          <a:p>
            <a:endParaRPr lang="en-US" sz="1600" dirty="0"/>
          </a:p>
          <a:p>
            <a:endParaRPr lang="en-US" sz="1600" dirty="0"/>
          </a:p>
        </p:txBody>
      </p:sp>
      <p:sp>
        <p:nvSpPr>
          <p:cNvPr id="12" name="TextBox 11">
            <a:extLst>
              <a:ext uri="{FF2B5EF4-FFF2-40B4-BE49-F238E27FC236}">
                <a16:creationId xmlns:a16="http://schemas.microsoft.com/office/drawing/2014/main" id="{B4BCA1DF-0476-FC49-B479-B883322ECE60}"/>
              </a:ext>
            </a:extLst>
          </p:cNvPr>
          <p:cNvSpPr txBox="1"/>
          <p:nvPr/>
        </p:nvSpPr>
        <p:spPr>
          <a:xfrm>
            <a:off x="606079" y="2807624"/>
            <a:ext cx="6789801" cy="830997"/>
          </a:xfrm>
          <a:prstGeom prst="rect">
            <a:avLst/>
          </a:prstGeom>
          <a:noFill/>
        </p:spPr>
        <p:txBody>
          <a:bodyPr wrap="square" rtlCol="0">
            <a:spAutoFit/>
          </a:bodyPr>
          <a:lstStyle/>
          <a:p>
            <a:r>
              <a:rPr lang="en-US" sz="1600" dirty="0">
                <a:solidFill>
                  <a:schemeClr val="accent1"/>
                </a:solidFill>
              </a:rPr>
              <a:t>The Solution:</a:t>
            </a:r>
            <a:endParaRPr lang="en-US" sz="1600" dirty="0"/>
          </a:p>
          <a:p>
            <a:r>
              <a:rPr lang="en-US" sz="1600" dirty="0"/>
              <a:t>C-PACE financing was used as an alternative to raising $5.5 million of equity and an additional $5 million of higher cost floating rate debt in the capital stack.</a:t>
            </a:r>
          </a:p>
        </p:txBody>
      </p:sp>
      <p:sp>
        <p:nvSpPr>
          <p:cNvPr id="13" name="TextBox 12">
            <a:extLst>
              <a:ext uri="{FF2B5EF4-FFF2-40B4-BE49-F238E27FC236}">
                <a16:creationId xmlns:a16="http://schemas.microsoft.com/office/drawing/2014/main" id="{FFEC806B-EA1E-B742-95EE-A62B007BD487}"/>
              </a:ext>
            </a:extLst>
          </p:cNvPr>
          <p:cNvSpPr txBox="1"/>
          <p:nvPr/>
        </p:nvSpPr>
        <p:spPr>
          <a:xfrm>
            <a:off x="606078" y="3597736"/>
            <a:ext cx="6789801" cy="1815882"/>
          </a:xfrm>
          <a:prstGeom prst="rect">
            <a:avLst/>
          </a:prstGeom>
          <a:noFill/>
        </p:spPr>
        <p:txBody>
          <a:bodyPr wrap="square" rtlCol="0">
            <a:spAutoFit/>
          </a:bodyPr>
          <a:lstStyle/>
          <a:p>
            <a:r>
              <a:rPr lang="en-US" sz="1600" dirty="0">
                <a:solidFill>
                  <a:schemeClr val="accent1"/>
                </a:solidFill>
              </a:rPr>
              <a:t>The Result:</a:t>
            </a:r>
            <a:endParaRPr lang="en-US" sz="1600" dirty="0"/>
          </a:p>
          <a:p>
            <a:r>
              <a:rPr lang="en-US" sz="1600" dirty="0"/>
              <a:t>The property owner is saving an estimated $1.5 million of interest carry during the development and stabilization period of the project. The C-PACE is also reducing the amount of equity needed for the project, allowing the property owner to achieve its return hurdles without giving up an ownership stake in the property. It also removes both interest rate risk and term risk from the most critical stage of the redevelopment of the asset.</a:t>
            </a:r>
          </a:p>
        </p:txBody>
      </p:sp>
      <p:grpSp>
        <p:nvGrpSpPr>
          <p:cNvPr id="23" name="Group 22">
            <a:extLst>
              <a:ext uri="{FF2B5EF4-FFF2-40B4-BE49-F238E27FC236}">
                <a16:creationId xmlns:a16="http://schemas.microsoft.com/office/drawing/2014/main" id="{6E6AE663-6DD7-AA4B-AE0C-7B17CCDB8F63}"/>
              </a:ext>
            </a:extLst>
          </p:cNvPr>
          <p:cNvGrpSpPr/>
          <p:nvPr/>
        </p:nvGrpSpPr>
        <p:grpSpPr>
          <a:xfrm>
            <a:off x="4156161" y="5462613"/>
            <a:ext cx="3387698" cy="955583"/>
            <a:chOff x="4156161" y="5462613"/>
            <a:chExt cx="3387698" cy="955583"/>
          </a:xfrm>
        </p:grpSpPr>
        <p:sp>
          <p:nvSpPr>
            <p:cNvPr id="18" name="Rectangle 17">
              <a:extLst>
                <a:ext uri="{FF2B5EF4-FFF2-40B4-BE49-F238E27FC236}">
                  <a16:creationId xmlns:a16="http://schemas.microsoft.com/office/drawing/2014/main" id="{5420ECC9-3779-4545-BB07-A148793C1384}"/>
                </a:ext>
              </a:extLst>
            </p:cNvPr>
            <p:cNvSpPr/>
            <p:nvPr/>
          </p:nvSpPr>
          <p:spPr>
            <a:xfrm>
              <a:off x="4156161" y="5462613"/>
              <a:ext cx="3387698" cy="95558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7BDA5A-46C7-A441-9833-0E8F729588F1}"/>
                </a:ext>
              </a:extLst>
            </p:cNvPr>
            <p:cNvSpPr/>
            <p:nvPr/>
          </p:nvSpPr>
          <p:spPr>
            <a:xfrm>
              <a:off x="4156161" y="5562326"/>
              <a:ext cx="3387698" cy="738664"/>
            </a:xfrm>
            <a:prstGeom prst="rect">
              <a:avLst/>
            </a:prstGeom>
          </p:spPr>
          <p:txBody>
            <a:bodyPr wrap="square">
              <a:spAutoFit/>
            </a:bodyPr>
            <a:lstStyle/>
            <a:p>
              <a:pPr algn="ctr"/>
              <a:r>
                <a:rPr lang="en-US" sz="2800" b="1" dirty="0">
                  <a:solidFill>
                    <a:srgbClr val="FFFFFF"/>
                  </a:solidFill>
                  <a:latin typeface="Brandon Grotesque" panose="020B0503020203060202" pitchFamily="34" charset="77"/>
                </a:rPr>
                <a:t>$1,551,065</a:t>
              </a:r>
              <a:br>
                <a:rPr lang="en-US" b="1" dirty="0">
                  <a:solidFill>
                    <a:srgbClr val="FFFFFF"/>
                  </a:solidFill>
                  <a:latin typeface="Brandon Grotesque" panose="020B0503020203060202" pitchFamily="34" charset="77"/>
                </a:rPr>
              </a:br>
              <a:r>
                <a:rPr lang="en-US" sz="1400" dirty="0">
                  <a:solidFill>
                    <a:srgbClr val="FFFFFF"/>
                  </a:solidFill>
                  <a:latin typeface="Brandon Grotesque" panose="020B0503020203060202" pitchFamily="34" charset="77"/>
                </a:rPr>
                <a:t>INTEREST SAVINGS OVER 3 YEARS</a:t>
              </a:r>
              <a:endParaRPr lang="en-US" sz="1400" dirty="0">
                <a:solidFill>
                  <a:srgbClr val="FFFFFF"/>
                </a:solidFill>
                <a:effectLst/>
                <a:latin typeface="Brandon Grotesque" panose="020B0503020203060202" pitchFamily="34" charset="77"/>
              </a:endParaRPr>
            </a:p>
          </p:txBody>
        </p:sp>
      </p:grpSp>
      <p:grpSp>
        <p:nvGrpSpPr>
          <p:cNvPr id="22" name="Group 21">
            <a:extLst>
              <a:ext uri="{FF2B5EF4-FFF2-40B4-BE49-F238E27FC236}">
                <a16:creationId xmlns:a16="http://schemas.microsoft.com/office/drawing/2014/main" id="{48DC19BF-EFBE-A040-ACC9-1073DF90A3F7}"/>
              </a:ext>
            </a:extLst>
          </p:cNvPr>
          <p:cNvGrpSpPr/>
          <p:nvPr/>
        </p:nvGrpSpPr>
        <p:grpSpPr>
          <a:xfrm>
            <a:off x="606078" y="5482684"/>
            <a:ext cx="3387699" cy="945010"/>
            <a:chOff x="606078" y="5482684"/>
            <a:chExt cx="3387699" cy="945010"/>
          </a:xfrm>
        </p:grpSpPr>
        <p:sp>
          <p:nvSpPr>
            <p:cNvPr id="16" name="Rectangle 15">
              <a:extLst>
                <a:ext uri="{FF2B5EF4-FFF2-40B4-BE49-F238E27FC236}">
                  <a16:creationId xmlns:a16="http://schemas.microsoft.com/office/drawing/2014/main" id="{6E6C90EF-D2F4-9549-AFAE-FBA9B44867AE}"/>
                </a:ext>
              </a:extLst>
            </p:cNvPr>
            <p:cNvSpPr/>
            <p:nvPr/>
          </p:nvSpPr>
          <p:spPr>
            <a:xfrm>
              <a:off x="606079" y="5482684"/>
              <a:ext cx="3387698" cy="94501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C4FDDFF-42E5-F548-82FC-7E490B8D3864}"/>
                </a:ext>
              </a:extLst>
            </p:cNvPr>
            <p:cNvSpPr/>
            <p:nvPr/>
          </p:nvSpPr>
          <p:spPr>
            <a:xfrm>
              <a:off x="606078" y="5562326"/>
              <a:ext cx="3387699" cy="738664"/>
            </a:xfrm>
            <a:prstGeom prst="rect">
              <a:avLst/>
            </a:prstGeom>
          </p:spPr>
          <p:txBody>
            <a:bodyPr wrap="square">
              <a:spAutoFit/>
            </a:bodyPr>
            <a:lstStyle/>
            <a:p>
              <a:pPr algn="ctr"/>
              <a:r>
                <a:rPr lang="en-US" sz="2800" b="1" dirty="0">
                  <a:solidFill>
                    <a:schemeClr val="bg1"/>
                  </a:solidFill>
                  <a:latin typeface="Brandon Grotesque" panose="020B0503020203060202" pitchFamily="34" charset="77"/>
                </a:rPr>
                <a:t>$10,466,025 </a:t>
              </a:r>
              <a:br>
                <a:rPr lang="en-US" dirty="0">
                  <a:solidFill>
                    <a:schemeClr val="bg1"/>
                  </a:solidFill>
                  <a:latin typeface="Brandon Grotesque" panose="020B0503020203060202" pitchFamily="34" charset="77"/>
                </a:rPr>
              </a:br>
              <a:r>
                <a:rPr lang="en-US" sz="1400" dirty="0">
                  <a:solidFill>
                    <a:schemeClr val="bg1"/>
                  </a:solidFill>
                  <a:latin typeface="Brandon Grotesque" panose="020B0503020203060202" pitchFamily="34" charset="77"/>
                </a:rPr>
                <a:t>25yr FIXED RATE C-PACE FINANCING</a:t>
              </a:r>
              <a:endParaRPr lang="en-US" sz="1400" dirty="0">
                <a:solidFill>
                  <a:schemeClr val="bg1"/>
                </a:solidFill>
                <a:effectLst/>
                <a:latin typeface="Brandon Grotesque" panose="020B0503020203060202" pitchFamily="34" charset="77"/>
              </a:endParaRPr>
            </a:p>
          </p:txBody>
        </p:sp>
      </p:grpSp>
      <p:grpSp>
        <p:nvGrpSpPr>
          <p:cNvPr id="6" name="Group 5">
            <a:extLst>
              <a:ext uri="{FF2B5EF4-FFF2-40B4-BE49-F238E27FC236}">
                <a16:creationId xmlns:a16="http://schemas.microsoft.com/office/drawing/2014/main" id="{89D243DC-0438-E545-A807-440BACB06429}"/>
              </a:ext>
            </a:extLst>
          </p:cNvPr>
          <p:cNvGrpSpPr/>
          <p:nvPr/>
        </p:nvGrpSpPr>
        <p:grpSpPr>
          <a:xfrm>
            <a:off x="7706243" y="5444108"/>
            <a:ext cx="3387698" cy="955583"/>
            <a:chOff x="7706243" y="5444108"/>
            <a:chExt cx="3387698" cy="955583"/>
          </a:xfrm>
        </p:grpSpPr>
        <p:sp>
          <p:nvSpPr>
            <p:cNvPr id="25" name="Rectangle 24">
              <a:extLst>
                <a:ext uri="{FF2B5EF4-FFF2-40B4-BE49-F238E27FC236}">
                  <a16:creationId xmlns:a16="http://schemas.microsoft.com/office/drawing/2014/main" id="{34D05331-A751-9D4F-8433-55A41353D3C0}"/>
                </a:ext>
              </a:extLst>
            </p:cNvPr>
            <p:cNvSpPr/>
            <p:nvPr/>
          </p:nvSpPr>
          <p:spPr>
            <a:xfrm>
              <a:off x="7706243" y="5444108"/>
              <a:ext cx="3387698" cy="9555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EA164F6-81A6-424E-A1D2-28B46320D9BA}"/>
                </a:ext>
              </a:extLst>
            </p:cNvPr>
            <p:cNvSpPr/>
            <p:nvPr/>
          </p:nvSpPr>
          <p:spPr>
            <a:xfrm>
              <a:off x="7733137" y="5552191"/>
              <a:ext cx="1841172" cy="738664"/>
            </a:xfrm>
            <a:prstGeom prst="rect">
              <a:avLst/>
            </a:prstGeom>
          </p:spPr>
          <p:txBody>
            <a:bodyPr wrap="square">
              <a:spAutoFit/>
            </a:bodyPr>
            <a:lstStyle/>
            <a:p>
              <a:pPr algn="ctr"/>
              <a:r>
                <a:rPr lang="en-US" sz="2800" dirty="0">
                  <a:solidFill>
                    <a:schemeClr val="bg1"/>
                  </a:solidFill>
                </a:rPr>
                <a:t>$1,020,187</a:t>
              </a:r>
              <a:br>
                <a:rPr lang="en-US" dirty="0">
                  <a:solidFill>
                    <a:schemeClr val="bg1"/>
                  </a:solidFill>
                </a:rPr>
              </a:br>
              <a:r>
                <a:rPr lang="en-US" sz="1400" dirty="0">
                  <a:solidFill>
                    <a:schemeClr val="bg1"/>
                  </a:solidFill>
                </a:rPr>
                <a:t>ENERGY SAVINGS</a:t>
              </a:r>
            </a:p>
          </p:txBody>
        </p:sp>
        <p:cxnSp>
          <p:nvCxnSpPr>
            <p:cNvPr id="28" name="Straight Connector 27">
              <a:extLst>
                <a:ext uri="{FF2B5EF4-FFF2-40B4-BE49-F238E27FC236}">
                  <a16:creationId xmlns:a16="http://schemas.microsoft.com/office/drawing/2014/main" id="{2A9E29B0-0EF3-744B-B3CE-578712317F38}"/>
                </a:ext>
              </a:extLst>
            </p:cNvPr>
            <p:cNvCxnSpPr>
              <a:cxnSpLocks/>
            </p:cNvCxnSpPr>
            <p:nvPr/>
          </p:nvCxnSpPr>
          <p:spPr>
            <a:xfrm flipH="1">
              <a:off x="9574309" y="5680038"/>
              <a:ext cx="174811" cy="50560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54ED3F8-0347-9B49-85C4-99336B376CEF}"/>
                </a:ext>
              </a:extLst>
            </p:cNvPr>
            <p:cNvSpPr/>
            <p:nvPr/>
          </p:nvSpPr>
          <p:spPr>
            <a:xfrm>
              <a:off x="9695330" y="5544021"/>
              <a:ext cx="1370610" cy="738664"/>
            </a:xfrm>
            <a:prstGeom prst="rect">
              <a:avLst/>
            </a:prstGeom>
          </p:spPr>
          <p:txBody>
            <a:bodyPr wrap="square">
              <a:spAutoFit/>
            </a:bodyPr>
            <a:lstStyle/>
            <a:p>
              <a:pPr algn="ctr"/>
              <a:r>
                <a:rPr lang="en-US" sz="2800" dirty="0">
                  <a:solidFill>
                    <a:schemeClr val="bg1"/>
                  </a:solidFill>
                </a:rPr>
                <a:t>1,037</a:t>
              </a:r>
              <a:br>
                <a:rPr lang="en-US" dirty="0">
                  <a:solidFill>
                    <a:schemeClr val="bg1"/>
                  </a:solidFill>
                </a:rPr>
              </a:br>
              <a:r>
                <a:rPr lang="en-US" sz="1400" dirty="0">
                  <a:solidFill>
                    <a:schemeClr val="bg1"/>
                  </a:solidFill>
                </a:rPr>
                <a:t>LIVES SAVED</a:t>
              </a:r>
            </a:p>
          </p:txBody>
        </p:sp>
      </p:grpSp>
    </p:spTree>
    <p:extLst>
      <p:ext uri="{BB962C8B-B14F-4D97-AF65-F5344CB8AC3E}">
        <p14:creationId xmlns:p14="http://schemas.microsoft.com/office/powerpoint/2010/main" val="2546226667"/>
      </p:ext>
    </p:extLst>
  </p:cSld>
  <p:clrMapOvr>
    <a:masterClrMapping/>
  </p:clrMapOvr>
</p:sld>
</file>

<file path=ppt/theme/theme1.xml><?xml version="1.0" encoding="utf-8"?>
<a:theme xmlns:a="http://schemas.openxmlformats.org/drawingml/2006/main" name="HASRE">
  <a:themeElements>
    <a:clrScheme name="CounterpointeSRE">
      <a:dk1>
        <a:srgbClr val="000000"/>
      </a:dk1>
      <a:lt1>
        <a:srgbClr val="FFFFFF"/>
      </a:lt1>
      <a:dk2>
        <a:srgbClr val="364E38"/>
      </a:dk2>
      <a:lt2>
        <a:srgbClr val="EEECE1"/>
      </a:lt2>
      <a:accent1>
        <a:srgbClr val="0072BC"/>
      </a:accent1>
      <a:accent2>
        <a:srgbClr val="8DC53F"/>
      </a:accent2>
      <a:accent3>
        <a:srgbClr val="2BABC9"/>
      </a:accent3>
      <a:accent4>
        <a:srgbClr val="642419"/>
      </a:accent4>
      <a:accent5>
        <a:srgbClr val="C9BD2A"/>
      </a:accent5>
      <a:accent6>
        <a:srgbClr val="C07207"/>
      </a:accent6>
      <a:hlink>
        <a:srgbClr val="269BBD"/>
      </a:hlink>
      <a:folHlink>
        <a:srgbClr val="800080"/>
      </a:folHlink>
    </a:clrScheme>
    <a:fontScheme name="BG">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SRE" id="{F181DF7E-CF01-854C-8667-69F8EC61BBD9}" vid="{C4D31DA6-87F0-5C4F-87C5-26285AA9CAFC}"/>
    </a:ext>
  </a:extLst>
</a:theme>
</file>

<file path=ppt/theme/theme2.xml><?xml version="1.0" encoding="utf-8"?>
<a:theme xmlns:a="http://schemas.openxmlformats.org/drawingml/2006/main" name="CPSRE MASTER 2">
  <a:themeElements>
    <a:clrScheme name="CounterpointeSRE">
      <a:dk1>
        <a:srgbClr val="000000"/>
      </a:dk1>
      <a:lt1>
        <a:srgbClr val="FFFFFF"/>
      </a:lt1>
      <a:dk2>
        <a:srgbClr val="364E38"/>
      </a:dk2>
      <a:lt2>
        <a:srgbClr val="EEECE1"/>
      </a:lt2>
      <a:accent1>
        <a:srgbClr val="0072BC"/>
      </a:accent1>
      <a:accent2>
        <a:srgbClr val="8DC53F"/>
      </a:accent2>
      <a:accent3>
        <a:srgbClr val="2BABC9"/>
      </a:accent3>
      <a:accent4>
        <a:srgbClr val="642419"/>
      </a:accent4>
      <a:accent5>
        <a:srgbClr val="C9BD2A"/>
      </a:accent5>
      <a:accent6>
        <a:srgbClr val="C07207"/>
      </a:accent6>
      <a:hlink>
        <a:srgbClr val="269BBD"/>
      </a:hlink>
      <a:folHlink>
        <a:srgbClr val="800080"/>
      </a:folHlink>
    </a:clrScheme>
    <a:fontScheme name="BG">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2D19F61-2AAE-7B44-AC54-B3C448430AE9}" vid="{061F6A15-110F-9A49-AF00-64C54E8E3A75}"/>
    </a:ext>
  </a:extLst>
</a:theme>
</file>

<file path=ppt/theme/theme3.xml><?xml version="1.0" encoding="utf-8"?>
<a:theme xmlns:a="http://schemas.openxmlformats.org/drawingml/2006/main" name="CPSRE MASTER 3">
  <a:themeElements>
    <a:clrScheme name="CounterpointeSRE">
      <a:dk1>
        <a:srgbClr val="000000"/>
      </a:dk1>
      <a:lt1>
        <a:srgbClr val="FFFFFF"/>
      </a:lt1>
      <a:dk2>
        <a:srgbClr val="364E38"/>
      </a:dk2>
      <a:lt2>
        <a:srgbClr val="EEECE1"/>
      </a:lt2>
      <a:accent1>
        <a:srgbClr val="0072BC"/>
      </a:accent1>
      <a:accent2>
        <a:srgbClr val="8DC53F"/>
      </a:accent2>
      <a:accent3>
        <a:srgbClr val="2BABC9"/>
      </a:accent3>
      <a:accent4>
        <a:srgbClr val="642419"/>
      </a:accent4>
      <a:accent5>
        <a:srgbClr val="C9BD2A"/>
      </a:accent5>
      <a:accent6>
        <a:srgbClr val="C07207"/>
      </a:accent6>
      <a:hlink>
        <a:srgbClr val="269BBD"/>
      </a:hlink>
      <a:folHlink>
        <a:srgbClr val="800080"/>
      </a:folHlink>
    </a:clrScheme>
    <a:fontScheme name="BG">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2D19F61-2AAE-7B44-AC54-B3C448430AE9}" vid="{DB5B28AE-F2F9-FB49-A8CE-84C910E5F0FD}"/>
    </a:ext>
  </a:extLst>
</a:theme>
</file>

<file path=ppt/theme/theme4.xml><?xml version="1.0" encoding="utf-8"?>
<a:theme xmlns:a="http://schemas.openxmlformats.org/drawingml/2006/main" name="1_CPSRE MASTER 3">
  <a:themeElements>
    <a:clrScheme name="CounterpointeSRE">
      <a:dk1>
        <a:srgbClr val="000000"/>
      </a:dk1>
      <a:lt1>
        <a:srgbClr val="FFFFFF"/>
      </a:lt1>
      <a:dk2>
        <a:srgbClr val="364E38"/>
      </a:dk2>
      <a:lt2>
        <a:srgbClr val="EEECE1"/>
      </a:lt2>
      <a:accent1>
        <a:srgbClr val="0072BC"/>
      </a:accent1>
      <a:accent2>
        <a:srgbClr val="8DC53F"/>
      </a:accent2>
      <a:accent3>
        <a:srgbClr val="2BABC9"/>
      </a:accent3>
      <a:accent4>
        <a:srgbClr val="642419"/>
      </a:accent4>
      <a:accent5>
        <a:srgbClr val="C9BD2A"/>
      </a:accent5>
      <a:accent6>
        <a:srgbClr val="C07207"/>
      </a:accent6>
      <a:hlink>
        <a:srgbClr val="269BBD"/>
      </a:hlink>
      <a:folHlink>
        <a:srgbClr val="800080"/>
      </a:folHlink>
    </a:clrScheme>
    <a:fontScheme name="BG">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2D19F61-2AAE-7B44-AC54-B3C448430AE9}" vid="{3F38F7E2-6DE9-2A49-8A75-01237F4D4040}"/>
    </a:ext>
  </a:extLst>
</a:theme>
</file>

<file path=ppt/theme/theme5.xml><?xml version="1.0" encoding="utf-8"?>
<a:theme xmlns:a="http://schemas.openxmlformats.org/drawingml/2006/main" name="1_CPSRE MASTER v1">
  <a:themeElements>
    <a:clrScheme name="CounterpointeSRE">
      <a:dk1>
        <a:srgbClr val="000000"/>
      </a:dk1>
      <a:lt1>
        <a:srgbClr val="FFFFFF"/>
      </a:lt1>
      <a:dk2>
        <a:srgbClr val="364E38"/>
      </a:dk2>
      <a:lt2>
        <a:srgbClr val="EEECE1"/>
      </a:lt2>
      <a:accent1>
        <a:srgbClr val="0072BC"/>
      </a:accent1>
      <a:accent2>
        <a:srgbClr val="8DC53F"/>
      </a:accent2>
      <a:accent3>
        <a:srgbClr val="2BABC9"/>
      </a:accent3>
      <a:accent4>
        <a:srgbClr val="642419"/>
      </a:accent4>
      <a:accent5>
        <a:srgbClr val="C9BD2A"/>
      </a:accent5>
      <a:accent6>
        <a:srgbClr val="C07207"/>
      </a:accent6>
      <a:hlink>
        <a:srgbClr val="269BBD"/>
      </a:hlink>
      <a:folHlink>
        <a:srgbClr val="800080"/>
      </a:folHlink>
    </a:clrScheme>
    <a:fontScheme name="BG">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2D19F61-2AAE-7B44-AC54-B3C448430AE9}" vid="{824BA9A3-1FEA-294B-A42B-0129B95987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HASRE</Template>
  <TotalTime>37</TotalTime>
  <Words>327</Words>
  <Application>Microsoft Office PowerPoint</Application>
  <PresentationFormat>Custom</PresentationFormat>
  <Paragraphs>25</Paragraphs>
  <Slides>4</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vt:i4>
      </vt:variant>
    </vt:vector>
  </HeadingPairs>
  <TitlesOfParts>
    <vt:vector size="17" baseType="lpstr">
      <vt:lpstr>Arial</vt:lpstr>
      <vt:lpstr>Brandon Grotesque</vt:lpstr>
      <vt:lpstr>Brandon Grotesque Bold</vt:lpstr>
      <vt:lpstr>Brandon Grotesque Light</vt:lpstr>
      <vt:lpstr>Brandon Grotesque Medium</vt:lpstr>
      <vt:lpstr>Brandon Grotesque Regular</vt:lpstr>
      <vt:lpstr>Calibri</vt:lpstr>
      <vt:lpstr>Tw Cen MT</vt:lpstr>
      <vt:lpstr>HASRE</vt:lpstr>
      <vt:lpstr>CPSRE MASTER 2</vt:lpstr>
      <vt:lpstr>CPSRE MASTER 3</vt:lpstr>
      <vt:lpstr>1_CPSRE MASTER 3</vt:lpstr>
      <vt:lpstr>1_CPSRE MASTER v1</vt:lpstr>
      <vt:lpstr>PowerPoint Presentation</vt:lpstr>
      <vt:lpstr>The CounterpointeSRE / Hannon Armstrong Partnership</vt:lpstr>
      <vt:lpstr>C-PACE is Ideal for Complex Capital Stacks </vt:lpstr>
      <vt:lpstr>HYATT CENTRIC: C-PACE Financing as a Cost Effective Substitute to Equity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Counterpointe SRE</dc:creator>
  <cp:lastModifiedBy>Sal Tarsia CSRE</cp:lastModifiedBy>
  <cp:revision>4</cp:revision>
  <dcterms:created xsi:type="dcterms:W3CDTF">2018-09-21T15:20:51Z</dcterms:created>
  <dcterms:modified xsi:type="dcterms:W3CDTF">2018-10-12T15:45:37Z</dcterms:modified>
</cp:coreProperties>
</file>